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2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531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6263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721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068960"/>
            <a:ext cx="8229600" cy="193022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Цель урока: сформировать представление о возникновении  и особенностях славянских государств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609600" y="427038"/>
            <a:ext cx="8229600" cy="1930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Тема урока: Образование славянских государств.</a:t>
            </a:r>
            <a:br>
              <a:rPr lang="ru-RU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0847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kpfu.ru/docs/F978551818/ser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88" y="4986963"/>
            <a:ext cx="1932846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review.s1.citilink.ru/rev17636_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76672"/>
            <a:ext cx="3629371" cy="2743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forums-su.com/download/file.php?id=2229168&amp;mode=view/%D0%9A%D0%A3%D0%92%D0%A8%D0%98%D0%9D.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815" y="1572871"/>
            <a:ext cx="2560569" cy="3414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artdesign.kiev.ua/wp-content/gallery/kr-7/7-topor-kievskaua-rus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5837" y="3894019"/>
            <a:ext cx="4669805" cy="2631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rusplt.ru/netcat_files/userfiles/8/Kultura/Kat.%20189.%20146%20(1)-nad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9132"/>
            <a:ext cx="4704859" cy="1517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art-alex.ru/wp-content/uploads/2015/10/1377262540_keramika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020" y="2492896"/>
            <a:ext cx="2318014" cy="1981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www.territa.ru/_ph/527/308166610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5087424"/>
            <a:ext cx="2193523" cy="1599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0289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6672"/>
            <a:ext cx="784887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Византийский военный трактат VI—VII веков о </a:t>
            </a:r>
            <a:r>
              <a:rPr lang="ru-RU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славянах (отрывок)</a:t>
            </a:r>
          </a:p>
          <a:p>
            <a:pPr algn="just" fontAlgn="base"/>
            <a:endParaRPr lang="ru-RU" sz="16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base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Племена славян многочисленны, выносливы, легко переносят жар, холод, дождь, недостаток в пище. К прибывающим к ним иноземцам они относятся ласково и, оказывая им знаки своего расположения, охраняют их. Находящихся у них в плену они не держат в рабстве, как прочие племена, в течение неограниченного времени, но, ограничивая (срок рабства) определённым временем, предлагают им на выбор: желают ли они за известный выкуп возвратиться восвояси или остаться там на положении свободных?</a:t>
            </a:r>
          </a:p>
          <a:p>
            <a:pPr algn="just" fontAlgn="base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У них большое количество разнообразного скота и плодов земных, лежащих в кучах, в особенности проса и пшеницы. Они селятся в лесах, у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не-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удобопроходимых рек, болот и озёр. Необходимые для них вещи они зарывают в тайниках, ничем лишним открыто не владеют... Мужественно выдерживают они пребывание в воде, так что часто некоторые, будучи застигнуты внезапным нападением, погружаются в пучину вод. При этом они держат во рту специально изготовленные выдолбленные внутри камыши, доходящие до поверхности воды, а сами, лёжа навзничь на дне, дышат с помощью их; и это они могут проделывать в течение многих часов.</a:t>
            </a:r>
          </a:p>
          <a:p>
            <a:pPr algn="just" fontAlgn="base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Не имея над собой главы и враждуя друг с другом, они не признают военного строя, не способны сражаться в правильной битве, показываться на открытых и ровных местах... Имея большую помощь в лесах, они направляются к ним, так как среди теснин они умеют отлично сражаться.</a:t>
            </a:r>
            <a:endParaRPr lang="ru-RU" sz="1600" b="0" i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385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805264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/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spc="200" dirty="0" err="1" smtClean="0">
                <a:solidFill>
                  <a:schemeClr val="bg1"/>
                </a:solidFill>
              </a:rPr>
              <a:t>Физминутка</a:t>
            </a:r>
            <a:r>
              <a:rPr lang="ru-RU" b="1" spc="200" dirty="0" smtClean="0">
                <a:solidFill>
                  <a:schemeClr val="bg1"/>
                </a:solidFill>
              </a:rPr>
              <a:t/>
            </a:r>
            <a:br>
              <a:rPr lang="ru-RU" b="1" spc="200" dirty="0" smtClean="0">
                <a:solidFill>
                  <a:schemeClr val="bg1"/>
                </a:solidFill>
              </a:rPr>
            </a:br>
            <a:r>
              <a:rPr lang="ru-RU" spc="200" dirty="0" smtClean="0"/>
              <a:t/>
            </a:r>
            <a:br>
              <a:rPr lang="ru-RU" spc="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5038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231"/>
            <a:ext cx="8229600" cy="850106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  <a:defRPr/>
            </a:pPr>
            <a:r>
              <a:rPr lang="ru-RU" b="1" u="sng" dirty="0" smtClean="0"/>
              <a:t>Работа в парах</a:t>
            </a:r>
            <a:endParaRPr lang="ru-RU" b="1" u="sng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10545" y="980728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  <a:t> 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683568" y="980728"/>
            <a:ext cx="8229600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ru-RU" altLang="ru-RU" sz="3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ahoma"/>
              </a:rPr>
              <a:t>Задание: Используя текст учебника, подготовьте рассказ о вашем государстве по плану: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ru-RU" altLang="ru-RU" sz="3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ahoma"/>
              </a:rPr>
              <a:t>1. Географическое положение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ru-RU" altLang="ru-RU" sz="3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ahoma"/>
              </a:rPr>
              <a:t>2. Время возникновения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lang="ru-RU" altLang="ru-RU" b="1" kern="0" dirty="0" smtClean="0">
                <a:effectLst/>
                <a:latin typeface="Tahoma"/>
              </a:rPr>
              <a:t>3. Население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ru-RU" altLang="ru-RU" sz="3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ahoma"/>
              </a:rPr>
              <a:t>4. Религия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lang="ru-RU" altLang="ru-RU" b="1" kern="0" dirty="0">
                <a:effectLst/>
                <a:latin typeface="Tahoma"/>
              </a:rPr>
              <a:t>5</a:t>
            </a:r>
            <a:r>
              <a:rPr kumimoji="0" lang="ru-RU" altLang="ru-RU" sz="3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ahoma"/>
              </a:rPr>
              <a:t>. Наиболее известные правители государства и их деятельность.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Pct val="80000"/>
              <a:buFont typeface="Wingdings" pitchFamily="2" charset="2"/>
              <a:buNone/>
              <a:tabLst/>
              <a:defRPr/>
            </a:pPr>
            <a:endParaRPr kumimoji="0" lang="ru-RU" altLang="ru-RU" sz="32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9228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Оценивание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6629895"/>
              </p:ext>
            </p:extLst>
          </p:nvPr>
        </p:nvGraphicFramePr>
        <p:xfrm>
          <a:off x="1331640" y="2420888"/>
          <a:ext cx="6912768" cy="1224136"/>
        </p:xfrm>
        <a:graphic>
          <a:graphicData uri="http://schemas.openxmlformats.org/drawingml/2006/table">
            <a:tbl>
              <a:tblPr firstRow="1" firstCol="1" bandRow="1"/>
              <a:tblGrid>
                <a:gridCol w="2088232"/>
                <a:gridCol w="2304256"/>
                <a:gridCol w="2520280"/>
              </a:tblGrid>
              <a:tr h="553456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Самооценка</a:t>
                      </a:r>
                      <a:endParaRPr lang="ru-RU" sz="24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Оценка в паре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Оценка учителя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0680"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8641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34482"/>
          </a:xfrm>
        </p:spPr>
        <p:txBody>
          <a:bodyPr>
            <a:normAutofit/>
          </a:bodyPr>
          <a:lstStyle/>
          <a:p>
            <a:r>
              <a:rPr lang="ru-RU" dirty="0" smtClean="0"/>
              <a:t>Домашнее задание:</a:t>
            </a:r>
            <a:br>
              <a:rPr lang="ru-RU" dirty="0" smtClean="0"/>
            </a:br>
            <a:r>
              <a:rPr lang="ru-RU" dirty="0" smtClean="0"/>
              <a:t>1. Найти информацию и  подготовить сообщение о Кирилле и </a:t>
            </a:r>
            <a:r>
              <a:rPr lang="ru-RU" dirty="0" err="1" smtClean="0"/>
              <a:t>Мефодии</a:t>
            </a:r>
            <a:r>
              <a:rPr lang="ru-RU" dirty="0" smtClean="0"/>
              <a:t>. </a:t>
            </a:r>
            <a:br>
              <a:rPr lang="ru-RU" dirty="0" smtClean="0"/>
            </a:br>
            <a:r>
              <a:rPr lang="ru-RU" dirty="0" smtClean="0"/>
              <a:t>2. Раб. </a:t>
            </a:r>
            <a:r>
              <a:rPr lang="ru-RU"/>
              <a:t>т</a:t>
            </a:r>
            <a:r>
              <a:rPr lang="ru-RU" smtClean="0"/>
              <a:t>етрадь  стр.25 № 1, 2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3641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329</Words>
  <Application>Microsoft Office PowerPoint</Application>
  <PresentationFormat>Экран (4:3)</PresentationFormat>
  <Paragraphs>24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Цель урока: сформировать представление о возникновении  и особенностях славянских государств  </vt:lpstr>
      <vt:lpstr>Презентация PowerPoint</vt:lpstr>
      <vt:lpstr>Презентация PowerPoint</vt:lpstr>
      <vt:lpstr>   Физминутка   </vt:lpstr>
      <vt:lpstr>Работа в парах</vt:lpstr>
      <vt:lpstr>Оценивание </vt:lpstr>
      <vt:lpstr>Домашнее задание: 1. Найти информацию и  подготовить сообщение о Кирилле и Мефодии.  2. Раб. тетрадь  стр.25 № 1, 2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6</cp:revision>
  <dcterms:created xsi:type="dcterms:W3CDTF">2016-10-10T20:08:26Z</dcterms:created>
  <dcterms:modified xsi:type="dcterms:W3CDTF">2016-10-10T21:39:34Z</dcterms:modified>
</cp:coreProperties>
</file>