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81813" cy="97107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548680"/>
            <a:ext cx="6910536" cy="79451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a_RomanusSh" pitchFamily="82" charset="-52"/>
              </a:rPr>
              <a:t>Памятка </a:t>
            </a:r>
            <a:r>
              <a:rPr lang="ru-RU" dirty="0" smtClean="0">
                <a:latin typeface="a_RomanusSh" pitchFamily="82" charset="-52"/>
              </a:rPr>
              <a:t>для родителей</a:t>
            </a:r>
            <a:br>
              <a:rPr lang="ru-RU" dirty="0" smtClean="0">
                <a:latin typeface="a_RomanusSh" pitchFamily="82" charset="-52"/>
              </a:rPr>
            </a:br>
            <a:endParaRPr lang="ru-RU" dirty="0">
              <a:latin typeface="a_RomanusSh" pitchFamily="82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92696"/>
            <a:ext cx="7016824" cy="4946104"/>
          </a:xfrm>
        </p:spPr>
        <p:txBody>
          <a:bodyPr>
            <a:noAutofit/>
          </a:bodyPr>
          <a:lstStyle/>
          <a:p>
            <a:pPr lvl="0" indent="182563" algn="l">
              <a:buFont typeface="+mj-lt"/>
              <a:buAutoNum type="arabicPeriod"/>
            </a:pPr>
            <a:r>
              <a:rPr lang="ru-RU" sz="1200" dirty="0" smtClean="0"/>
              <a:t>В музыкальной школе большое значение имеет домашняя работа. Обеспечьте ребёнка инструментом, организуйте зону для </a:t>
            </a:r>
            <a:r>
              <a:rPr lang="ru-RU" sz="1200" dirty="0" smtClean="0"/>
              <a:t>музицирования</a:t>
            </a:r>
            <a:r>
              <a:rPr lang="ru-RU" sz="1200" dirty="0" smtClean="0"/>
              <a:t>!</a:t>
            </a:r>
          </a:p>
          <a:p>
            <a:pPr lvl="0" indent="182563" algn="l">
              <a:buFont typeface="+mj-lt"/>
              <a:buAutoNum type="arabicPeriod"/>
            </a:pPr>
            <a:r>
              <a:rPr lang="ru-RU" sz="1200" dirty="0" smtClean="0"/>
              <a:t>Занятия музыкой требуют сосредоточенности. Создайте условия – обеспечьте отсутствие отвлекающих факторов во время занятий!</a:t>
            </a:r>
          </a:p>
          <a:p>
            <a:pPr lvl="0" indent="182563" algn="l">
              <a:buFont typeface="+mj-lt"/>
              <a:buAutoNum type="arabicPeriod"/>
            </a:pPr>
            <a:r>
              <a:rPr lang="ru-RU" sz="1200" dirty="0" smtClean="0"/>
              <a:t>Руки – это части </a:t>
            </a:r>
            <a:r>
              <a:rPr lang="ru-RU" sz="1200" dirty="0" smtClean="0"/>
              <a:t>тела</a:t>
            </a:r>
            <a:r>
              <a:rPr lang="ru-RU" sz="1200" dirty="0" smtClean="0"/>
              <a:t>, требующие ежедневной тренировки. Без этого не могут быть достигнуты серьёзные результаты. Воспитайте привычку к систематическим занятиям!</a:t>
            </a:r>
          </a:p>
          <a:p>
            <a:pPr lvl="0" indent="182563" algn="l">
              <a:buFont typeface="+mj-lt"/>
              <a:buAutoNum type="arabicPeriod"/>
            </a:pPr>
            <a:r>
              <a:rPr lang="ru-RU" sz="1200" dirty="0" smtClean="0"/>
              <a:t>Сформируйте положительную мотивацию. Расскажите ребёнку перспективы своих знаний и умений в будущем!</a:t>
            </a:r>
          </a:p>
          <a:p>
            <a:pPr lvl="0" indent="182563" algn="l">
              <a:buFont typeface="+mj-lt"/>
              <a:buAutoNum type="arabicPeriod"/>
            </a:pPr>
            <a:r>
              <a:rPr lang="ru-RU" sz="1200" dirty="0" smtClean="0"/>
              <a:t>Отсутствие мотивации к обучению ведет к стойкой неуспеваемости и интеллектуальной пассивности. Найдите причину и устраните её!</a:t>
            </a:r>
          </a:p>
          <a:p>
            <a:pPr lvl="0" indent="182563" algn="l">
              <a:buFont typeface="+mj-lt"/>
              <a:buAutoNum type="arabicPeriod"/>
            </a:pPr>
            <a:r>
              <a:rPr lang="ru-RU" sz="1200" dirty="0" smtClean="0"/>
              <a:t>Умение организовать свой умственный труд, дает возможность ребёнку качественно, с малыми затратами сил и времени выполнять задание. Научите «учиться»!</a:t>
            </a:r>
          </a:p>
          <a:p>
            <a:pPr lvl="0" indent="182563" algn="l">
              <a:buFont typeface="+mj-lt"/>
              <a:buAutoNum type="arabicPeriod"/>
            </a:pPr>
            <a:r>
              <a:rPr lang="ru-RU" sz="1200" dirty="0" smtClean="0"/>
              <a:t>Необходимо помнить, что процесс умения учиться длительный, но необходимый. Объясните это ребенку!</a:t>
            </a:r>
          </a:p>
          <a:p>
            <a:pPr lvl="0" indent="182563" algn="l">
              <a:buFont typeface="+mj-lt"/>
              <a:buAutoNum type="arabicPeriod"/>
            </a:pPr>
            <a:r>
              <a:rPr lang="ru-RU" sz="1200" dirty="0" smtClean="0"/>
              <a:t>Развитие способности преодолевать себя имеет огромное значение. Приучите ребёнка делать не только то, что нравиться, но и то, что не нравится, но необходимо!</a:t>
            </a:r>
          </a:p>
          <a:p>
            <a:pPr lvl="0" indent="182563" algn="l">
              <a:buFont typeface="+mj-lt"/>
              <a:buAutoNum type="arabicPeriod"/>
            </a:pPr>
            <a:r>
              <a:rPr lang="ru-RU" sz="1200" dirty="0" smtClean="0"/>
              <a:t>Ребенок должен чувствовать, что его учеба в музыкальной школе имеет большое значение для вас и для него. Относитесь с уважением к его труду!</a:t>
            </a:r>
          </a:p>
          <a:p>
            <a:pPr lvl="0" indent="182563" algn="l">
              <a:buFont typeface="+mj-lt"/>
              <a:buAutoNum type="arabicPeriod"/>
            </a:pPr>
            <a:r>
              <a:rPr lang="ru-RU" sz="1200" dirty="0" smtClean="0"/>
              <a:t>Для ребенка очень важно внимание со стороны родителей к его деятельности. Не оценивайте формально. Показывайте свою заинтересованность его делами!</a:t>
            </a:r>
          </a:p>
          <a:p>
            <a:pPr lvl="0" indent="182563" algn="l">
              <a:buFont typeface="+mj-lt"/>
              <a:buAutoNum type="arabicPeriod"/>
            </a:pPr>
            <a:r>
              <a:rPr lang="ru-RU" sz="1200" dirty="0" smtClean="0"/>
              <a:t>Важно помогать ребенку в применении своих знаний и умений к реальным жизненным ситуациям. Устраивайте домашние концерты!</a:t>
            </a:r>
          </a:p>
          <a:p>
            <a:pPr lvl="0" indent="182563" algn="l">
              <a:buFont typeface="+mj-lt"/>
              <a:buAutoNum type="arabicPeriod"/>
            </a:pPr>
            <a:r>
              <a:rPr lang="ru-RU" sz="1200" dirty="0" smtClean="0"/>
              <a:t>Среда общения является источником развития, так как в ней содержится то, чем ребенок должен </a:t>
            </a:r>
            <a:r>
              <a:rPr lang="ru-RU" sz="1200" dirty="0" smtClean="0"/>
              <a:t>овладеть. </a:t>
            </a:r>
            <a:r>
              <a:rPr lang="ru-RU" sz="1200" smtClean="0"/>
              <a:t>Поощряйте дружбу  </a:t>
            </a:r>
            <a:r>
              <a:rPr lang="ru-RU" sz="1200" dirty="0" smtClean="0"/>
              <a:t>с ребятами, любящими музыку!</a:t>
            </a:r>
            <a:endParaRPr lang="ru-RU" sz="1200" dirty="0" smtClean="0"/>
          </a:p>
          <a:p>
            <a:pPr lvl="0" indent="182563" algn="l">
              <a:buFont typeface="+mj-lt"/>
              <a:buAutoNum type="arabicPeriod"/>
            </a:pPr>
            <a:r>
              <a:rPr lang="ru-RU" sz="1200" dirty="0" smtClean="0"/>
              <a:t>Ваше равнодушие к музыке – лучший способ свести на нет все попытки приобщить к ней ребенка. Постигайте музыку вместе!</a:t>
            </a:r>
          </a:p>
          <a:p>
            <a:pPr lvl="0" indent="182563" algn="l">
              <a:buFont typeface="+mj-lt"/>
              <a:buAutoNum type="arabicPeriod"/>
            </a:pPr>
            <a:r>
              <a:rPr lang="ru-RU" sz="1200" dirty="0" smtClean="0"/>
              <a:t>Пусть в вашем доме царит дух любви и уважения к музыке!</a:t>
            </a:r>
          </a:p>
          <a:p>
            <a:pPr indent="182563" algn="l">
              <a:buFont typeface="+mj-lt"/>
              <a:buAutoNum type="arabicPeriod"/>
            </a:pPr>
            <a:endParaRPr lang="ru-RU" sz="1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17</TotalTime>
  <Words>285</Words>
  <Application>Microsoft Office PowerPoint</Application>
  <PresentationFormat>Экран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Солнцестояние</vt:lpstr>
      <vt:lpstr> Памятка для родителей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Памятка для родителей </dc:title>
  <dc:creator>Paint</dc:creator>
  <cp:lastModifiedBy>Paint</cp:lastModifiedBy>
  <cp:revision>3</cp:revision>
  <dcterms:created xsi:type="dcterms:W3CDTF">2019-04-18T07:45:53Z</dcterms:created>
  <dcterms:modified xsi:type="dcterms:W3CDTF">2019-04-18T08:13:10Z</dcterms:modified>
</cp:coreProperties>
</file>