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70" r:id="rId4"/>
    <p:sldId id="257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53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18.04.2019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18.04.2019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18.04.2019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18.04.2019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2" descr="C:\Users\USER\Downloads\0021038_133898503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214338"/>
            <a:ext cx="9144000" cy="7072338"/>
          </a:xfrm>
          <a:prstGeom prst="rect">
            <a:avLst/>
          </a:prstGeom>
          <a:noFill/>
        </p:spPr>
      </p:pic>
      <p:sp>
        <p:nvSpPr>
          <p:cNvPr id="9" name="Заголовок 8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МБДОУ</a:t>
            </a:r>
            <a:br>
              <a:rPr lang="ru-RU" dirty="0" smtClean="0"/>
            </a:br>
            <a:r>
              <a:rPr lang="ru-RU" dirty="0" err="1" smtClean="0"/>
              <a:t>Байковский</a:t>
            </a:r>
            <a:r>
              <a:rPr lang="ru-RU" dirty="0" smtClean="0"/>
              <a:t> детский сад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11" name="Содержимое 10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dirty="0" smtClean="0"/>
              <a:t>Проект</a:t>
            </a:r>
          </a:p>
          <a:p>
            <a:pPr algn="ctr">
              <a:buNone/>
            </a:pPr>
            <a:r>
              <a:rPr lang="ru-RU" sz="4000" dirty="0" smtClean="0">
                <a:solidFill>
                  <a:srgbClr val="7030A0"/>
                </a:solidFill>
              </a:rPr>
              <a:t>«Прекрасный мир цветов»</a:t>
            </a:r>
          </a:p>
          <a:p>
            <a:pPr algn="ctr">
              <a:buNone/>
            </a:pPr>
            <a:r>
              <a:rPr lang="ru-RU" dirty="0" smtClean="0"/>
              <a:t>В старшей разновозрастной группе</a:t>
            </a:r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r>
              <a:rPr lang="ru-RU" sz="3600" dirty="0" smtClean="0"/>
              <a:t>Подготовила : </a:t>
            </a:r>
            <a:r>
              <a:rPr lang="ru-RU" sz="3600" smtClean="0"/>
              <a:t>Хайдукова </a:t>
            </a:r>
            <a:r>
              <a:rPr lang="ru-RU" sz="3600" dirty="0" smtClean="0"/>
              <a:t>Е.С.</a:t>
            </a:r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r>
              <a:rPr lang="ru-RU" dirty="0" smtClean="0"/>
              <a:t>С . </a:t>
            </a:r>
            <a:r>
              <a:rPr lang="ru-RU" dirty="0" err="1" smtClean="0"/>
              <a:t>Байково</a:t>
            </a:r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Picture 3" descr="C:\Users\USER\Downloads\images (62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85784" y="-2357478"/>
            <a:ext cx="10287072" cy="9644130"/>
          </a:xfrm>
          <a:prstGeom prst="rect">
            <a:avLst/>
          </a:prstGeom>
          <a:noFill/>
        </p:spPr>
      </p:pic>
      <p:pic>
        <p:nvPicPr>
          <p:cNvPr id="6146" name="Picture 2" descr="C:\Users\USER\Downloads\images (62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62400" y="3048000"/>
            <a:ext cx="1219200" cy="762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dirty="0" smtClean="0"/>
              <a:t>Ожидаемый результат:</a:t>
            </a:r>
            <a:endParaRPr lang="ru-RU" sz="6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Дети понимают необходимость бережного и заботливого отношения к природе , основанного на ее нравственно-эстетическом и практическом значении для человека.</a:t>
            </a:r>
          </a:p>
          <a:p>
            <a:r>
              <a:rPr lang="ru-RU" dirty="0" smtClean="0"/>
              <a:t>Освоение норм поведения в природном окружении и соблюдение их в практической деятельности и в быту.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USER\Downloads\images (62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642974" y="-1857412"/>
            <a:ext cx="10644262" cy="892975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600" dirty="0" smtClean="0"/>
              <a:t>Реализация проекта:</a:t>
            </a:r>
            <a:endParaRPr lang="ru-RU" sz="6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3600" b="1" dirty="0" smtClean="0"/>
              <a:t>  Специально-организованная деятельность:</a:t>
            </a:r>
          </a:p>
          <a:p>
            <a:pPr>
              <a:buFont typeface="Arial" charset="0"/>
              <a:buChar char="•"/>
            </a:pPr>
            <a:r>
              <a:rPr lang="ru-RU" dirty="0" smtClean="0"/>
              <a:t>Уголок природы . Уход за растениями.</a:t>
            </a:r>
          </a:p>
          <a:p>
            <a:pPr>
              <a:buFont typeface="Arial" charset="0"/>
              <a:buChar char="•"/>
            </a:pPr>
            <a:r>
              <a:rPr lang="ru-RU" dirty="0" smtClean="0"/>
              <a:t>Весенние первоцветы.</a:t>
            </a:r>
          </a:p>
          <a:p>
            <a:pPr>
              <a:buFont typeface="Arial" charset="0"/>
              <a:buChar char="•"/>
            </a:pPr>
            <a:r>
              <a:rPr lang="ru-RU" dirty="0" smtClean="0"/>
              <a:t>Растения , которые лечат.</a:t>
            </a:r>
            <a:endParaRPr lang="ru-RU" dirty="0"/>
          </a:p>
        </p:txBody>
      </p:sp>
      <p:pic>
        <p:nvPicPr>
          <p:cNvPr id="6" name="Рисунок 5" descr="P6043361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6286512" y="3429000"/>
            <a:ext cx="3571868" cy="2678901"/>
          </a:xfrm>
          <a:prstGeom prst="rect">
            <a:avLst/>
          </a:prstGeom>
        </p:spPr>
      </p:pic>
      <p:pic>
        <p:nvPicPr>
          <p:cNvPr id="7" name="Рисунок 6" descr="P6043355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-285784" y="4714884"/>
            <a:ext cx="3262303" cy="244672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USER\Downloads\images (62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428660" y="-1000156"/>
            <a:ext cx="10572824" cy="8072494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600" dirty="0" smtClean="0"/>
              <a:t>Реализация проекта:</a:t>
            </a:r>
            <a:endParaRPr lang="ru-RU" sz="6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</a:t>
            </a:r>
            <a:r>
              <a:rPr lang="ru-RU" b="1" dirty="0" smtClean="0"/>
              <a:t>Совместная деятельность детей и педагога:</a:t>
            </a:r>
          </a:p>
          <a:p>
            <a:pPr>
              <a:buNone/>
            </a:pPr>
            <a:r>
              <a:rPr lang="ru-RU" b="1" dirty="0" smtClean="0"/>
              <a:t>  *</a:t>
            </a:r>
            <a:r>
              <a:rPr lang="ru-RU" dirty="0" smtClean="0"/>
              <a:t> </a:t>
            </a:r>
            <a:r>
              <a:rPr lang="ru-RU" b="1" dirty="0" smtClean="0"/>
              <a:t>Словесные игры:</a:t>
            </a:r>
            <a:r>
              <a:rPr lang="ru-RU" dirty="0" smtClean="0"/>
              <a:t> «Я садовником родился»,</a:t>
            </a:r>
          </a:p>
          <a:p>
            <a:pPr>
              <a:buNone/>
            </a:pPr>
            <a:r>
              <a:rPr lang="ru-RU" dirty="0" smtClean="0"/>
              <a:t>  «Опиши цветок» и.т.д.</a:t>
            </a:r>
          </a:p>
          <a:p>
            <a:pPr>
              <a:buNone/>
            </a:pPr>
            <a:r>
              <a:rPr lang="ru-RU" dirty="0" smtClean="0"/>
              <a:t>  </a:t>
            </a:r>
            <a:r>
              <a:rPr lang="ru-RU" b="1" dirty="0" smtClean="0"/>
              <a:t>* Загадывание загадок </a:t>
            </a:r>
            <a:r>
              <a:rPr lang="ru-RU" b="1" smtClean="0"/>
              <a:t>о цветах.</a:t>
            </a:r>
            <a:endParaRPr lang="ru-RU" b="1" dirty="0" smtClean="0"/>
          </a:p>
          <a:p>
            <a:pPr>
              <a:buNone/>
            </a:pPr>
            <a:r>
              <a:rPr lang="ru-RU" b="1" dirty="0" smtClean="0"/>
              <a:t>  * Дидактические игры: </a:t>
            </a:r>
            <a:r>
              <a:rPr lang="ru-RU" dirty="0" smtClean="0"/>
              <a:t>«Отгадай , что за растение», «Найди такое же растение», «Собери цветок» и.т.д.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USER\Downloads\images (62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642974" y="-1285908"/>
            <a:ext cx="10787138" cy="835824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600" dirty="0" smtClean="0"/>
              <a:t>Реализация проекта:</a:t>
            </a:r>
            <a:endParaRPr lang="ru-RU" sz="6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Рисование- «Мой любимый цветок»</a:t>
            </a:r>
          </a:p>
          <a:p>
            <a:r>
              <a:rPr lang="ru-RU" dirty="0" smtClean="0"/>
              <a:t>Подвижные игры- «Солнышко и дождик», «Цветы и ветер» и.т.д.</a:t>
            </a:r>
          </a:p>
          <a:p>
            <a:r>
              <a:rPr lang="ru-RU" dirty="0" smtClean="0"/>
              <a:t>Беседа «Что мне больше всего запомнилось и понравилось».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USER\Downloads\images (62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14346" y="-1428784"/>
            <a:ext cx="10215634" cy="850112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600" dirty="0" smtClean="0"/>
              <a:t>Реализация проекта:</a:t>
            </a:r>
            <a:endParaRPr lang="ru-RU" sz="6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Наблюдения:</a:t>
            </a:r>
          </a:p>
          <a:p>
            <a:pPr>
              <a:buNone/>
            </a:pPr>
            <a:r>
              <a:rPr lang="ru-RU" dirty="0" smtClean="0"/>
              <a:t>    Наблюдение за цветами на клумбе.</a:t>
            </a:r>
          </a:p>
          <a:p>
            <a:pPr>
              <a:buNone/>
            </a:pPr>
            <a:r>
              <a:rPr lang="ru-RU" dirty="0" smtClean="0"/>
              <a:t>    Наблюдение и уход за комнатными растениями в группе.</a:t>
            </a:r>
          </a:p>
          <a:p>
            <a:r>
              <a:rPr lang="ru-RU" b="1" dirty="0" smtClean="0"/>
              <a:t>Чтение:</a:t>
            </a:r>
          </a:p>
          <a:p>
            <a:pPr>
              <a:buNone/>
            </a:pPr>
            <a:r>
              <a:rPr lang="ru-RU" dirty="0" smtClean="0"/>
              <a:t>    Пришвин М. «Золотой луг», Плешкова А. сказка «Как поссорились растения» и.т.д.</a:t>
            </a:r>
            <a:endParaRPr lang="ru-RU" dirty="0"/>
          </a:p>
        </p:txBody>
      </p:sp>
      <p:pic>
        <p:nvPicPr>
          <p:cNvPr id="5" name="Рисунок 4" descr="P6043347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7286644" y="1285860"/>
            <a:ext cx="2500312" cy="333374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Users\USER\Downloads\images (62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14346" y="-1285908"/>
            <a:ext cx="10858576" cy="8429684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600" dirty="0" smtClean="0"/>
              <a:t>Реализация проекта:</a:t>
            </a:r>
            <a:endParaRPr lang="ru-RU" sz="6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</a:t>
            </a:r>
            <a:r>
              <a:rPr lang="ru-RU" sz="4800" b="1" dirty="0" smtClean="0"/>
              <a:t>Трудовая деятельность:</a:t>
            </a:r>
            <a:endParaRPr lang="ru-RU" b="1" dirty="0" smtClean="0"/>
          </a:p>
          <a:p>
            <a:pPr>
              <a:buNone/>
            </a:pPr>
            <a:r>
              <a:rPr lang="ru-RU" dirty="0" smtClean="0"/>
              <a:t> * Поливка комнатных растений.</a:t>
            </a:r>
          </a:p>
          <a:p>
            <a:pPr>
              <a:buNone/>
            </a:pPr>
            <a:r>
              <a:rPr lang="ru-RU" dirty="0" smtClean="0"/>
              <a:t> * Мытье комнатных растений.</a:t>
            </a:r>
          </a:p>
          <a:p>
            <a:pPr>
              <a:buNone/>
            </a:pP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5" name="Рисунок 4" descr="P6043343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5572132" y="3589735"/>
            <a:ext cx="4357686" cy="326826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USER\Downloads\images (72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714404"/>
            <a:ext cx="9144000" cy="7572404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6000" dirty="0" smtClean="0"/>
              <a:t> </a:t>
            </a:r>
            <a:r>
              <a:rPr lang="ru-RU" sz="6000" b="1" dirty="0" smtClean="0"/>
              <a:t>Тип проекта:</a:t>
            </a:r>
            <a:endParaRPr lang="ru-RU" sz="6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dirty="0" smtClean="0">
                <a:latin typeface="Monotype Corsiva" pitchFamily="66" charset="0"/>
              </a:rPr>
              <a:t>Исследовательский , познавательно-творческий</a:t>
            </a:r>
            <a:r>
              <a:rPr lang="ru-RU" dirty="0" smtClean="0"/>
              <a:t>.</a:t>
            </a:r>
          </a:p>
          <a:p>
            <a:pPr algn="ctr">
              <a:buNone/>
            </a:pPr>
            <a:r>
              <a:rPr lang="ru-RU" b="1" dirty="0" smtClean="0"/>
              <a:t>Сроки реализации проекта : краткосрочный</a:t>
            </a:r>
            <a:endParaRPr lang="ru-RU" dirty="0" smtClean="0">
              <a:latin typeface="Monotype Corsiva" pitchFamily="66" charset="0"/>
            </a:endParaRPr>
          </a:p>
          <a:p>
            <a:pPr algn="ctr">
              <a:buNone/>
            </a:pPr>
            <a:r>
              <a:rPr lang="ru-RU" b="1" dirty="0" smtClean="0"/>
              <a:t>Участники проекта:</a:t>
            </a:r>
          </a:p>
          <a:p>
            <a:pPr algn="ctr">
              <a:buNone/>
            </a:pPr>
            <a:r>
              <a:rPr lang="ru-RU" dirty="0" smtClean="0">
                <a:latin typeface="Monotype Corsiva" pitchFamily="66" charset="0"/>
              </a:rPr>
              <a:t>Дети старшей разновозрастной группы</a:t>
            </a:r>
            <a:endParaRPr lang="ru-RU" dirty="0"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:\Users\USER\Downloads\images (62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428660" y="-785842"/>
            <a:ext cx="10215634" cy="785818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1143008"/>
          </a:xfrm>
        </p:spPr>
        <p:txBody>
          <a:bodyPr>
            <a:normAutofit/>
          </a:bodyPr>
          <a:lstStyle/>
          <a:p>
            <a:r>
              <a:rPr lang="ru-RU" sz="6600" dirty="0" smtClean="0"/>
              <a:t>Актуальность:</a:t>
            </a:r>
            <a:endParaRPr lang="ru-RU" sz="6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42984"/>
            <a:ext cx="8229600" cy="4983179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400" dirty="0" smtClean="0"/>
              <a:t>Дети испытывают потребность в общении с природой . Они учатся любить природу , наблюдать ,сопереживать ,понимать , что наша Земля не сможет существовать без растений , так как они не только помогают нам дышать , но и лечат от болезней . Дети должны знать , сорвав цветок , они принесли пользу окружающей среде или вред . В каких случаях нужно срывать цветы , а в каких просто ими любоваться на клумбе.</a:t>
            </a:r>
          </a:p>
          <a:p>
            <a:pPr>
              <a:buNone/>
            </a:pPr>
            <a:r>
              <a:rPr lang="ru-RU" sz="2400" dirty="0" smtClean="0"/>
              <a:t>Цветы- это не только красота , но и часть живой природы , которую надо беречь и охранять , и, конечно же , знать . Знать строение цветка , его внешний вид , особенности , целебные свойства . Сорвать цветок может каждый , а вот сказать - какой цветок сорвал , далеко не все.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USER\Downloads\images (72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85784" y="-1071594"/>
            <a:ext cx="9429784" cy="814393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8000" dirty="0" smtClean="0"/>
              <a:t>Цель проекта</a:t>
            </a:r>
            <a:endParaRPr lang="ru-RU" sz="8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Знакомить с разнообразием цветущих растений , их связью со средой обитания;</a:t>
            </a:r>
          </a:p>
          <a:p>
            <a:r>
              <a:rPr lang="ru-RU" dirty="0" smtClean="0"/>
              <a:t>Формировать осознанно-правильное отношение к представителям растительного мира;</a:t>
            </a:r>
          </a:p>
          <a:p>
            <a:r>
              <a:rPr lang="ru-RU" dirty="0" smtClean="0"/>
              <a:t>Развивать творческие способности детей.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ownloads\images (62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071594"/>
            <a:ext cx="9144000" cy="8143908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8000" dirty="0" smtClean="0"/>
              <a:t>Задачи:</a:t>
            </a:r>
            <a:endParaRPr lang="ru-RU" sz="8000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6000" dirty="0" smtClean="0"/>
              <a:t>Образовательные</a:t>
            </a:r>
          </a:p>
          <a:p>
            <a:r>
              <a:rPr lang="ru-RU" sz="6000" dirty="0" smtClean="0"/>
              <a:t>Развивающие</a:t>
            </a:r>
          </a:p>
          <a:p>
            <a:r>
              <a:rPr lang="ru-RU" sz="6000" dirty="0" smtClean="0"/>
              <a:t>Воспитательные</a:t>
            </a:r>
            <a:endParaRPr lang="ru-RU" sz="6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ownloads\images (62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2571792"/>
            <a:ext cx="9715536" cy="9715568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285776"/>
            <a:ext cx="8229600" cy="1071570"/>
          </a:xfrm>
        </p:spPr>
        <p:txBody>
          <a:bodyPr>
            <a:normAutofit fontScale="90000"/>
          </a:bodyPr>
          <a:lstStyle/>
          <a:p>
            <a:r>
              <a:rPr lang="ru-RU" sz="6000" dirty="0" smtClean="0"/>
              <a:t/>
            </a:r>
            <a:br>
              <a:rPr lang="ru-RU" sz="6000" dirty="0" smtClean="0"/>
            </a:br>
            <a:r>
              <a:rPr lang="ru-RU" sz="6000" dirty="0" smtClean="0"/>
              <a:t/>
            </a:r>
            <a:br>
              <a:rPr lang="ru-RU" sz="6000" dirty="0" smtClean="0"/>
            </a:br>
            <a:r>
              <a:rPr lang="ru-RU" sz="6000" dirty="0" smtClean="0"/>
              <a:t/>
            </a:r>
            <a:br>
              <a:rPr lang="ru-RU" sz="6000" dirty="0" smtClean="0"/>
            </a:br>
            <a:r>
              <a:rPr lang="ru-RU" sz="6000" dirty="0" smtClean="0"/>
              <a:t>Образовательные задачи:</a:t>
            </a:r>
            <a:r>
              <a:rPr lang="ru-RU" sz="5400" dirty="0" smtClean="0"/>
              <a:t/>
            </a:r>
            <a:br>
              <a:rPr lang="ru-RU" sz="5400" dirty="0" smtClean="0"/>
            </a:br>
            <a:endParaRPr lang="ru-RU" sz="5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Углублять знания детей о цветах и их разнообразии.</a:t>
            </a:r>
          </a:p>
          <a:p>
            <a:r>
              <a:rPr lang="ru-RU" dirty="0" smtClean="0"/>
              <a:t>Формировать умение сравнивать растения , делать выводы на основе сравнения.</a:t>
            </a:r>
            <a:endParaRPr lang="ru-RU" dirty="0"/>
          </a:p>
        </p:txBody>
      </p:sp>
      <p:pic>
        <p:nvPicPr>
          <p:cNvPr id="7" name="Рисунок 6" descr="P6043349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5143504" y="3857628"/>
            <a:ext cx="3643338" cy="2732504"/>
          </a:xfrm>
          <a:prstGeom prst="rect">
            <a:avLst/>
          </a:prstGeom>
        </p:spPr>
      </p:pic>
      <p:pic>
        <p:nvPicPr>
          <p:cNvPr id="8" name="Рисунок 7" descr="P6043362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785786" y="3857628"/>
            <a:ext cx="3643338" cy="273250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USER\Downloads\images (62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857288" y="-1928850"/>
            <a:ext cx="11072890" cy="907262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600" dirty="0" smtClean="0"/>
              <a:t>Развивающие задачи:</a:t>
            </a:r>
            <a:endParaRPr lang="ru-RU" sz="6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Упражнять в классификации цветов , закреплять понятия : комнатные растения ,садовые , луговые , лесные цветы.</a:t>
            </a:r>
          </a:p>
          <a:p>
            <a:r>
              <a:rPr lang="ru-RU" dirty="0" smtClean="0"/>
              <a:t>Закреплять умение отражать полученные впечатления в рисунках , творческих работах.</a:t>
            </a:r>
            <a:endParaRPr lang="ru-RU" dirty="0"/>
          </a:p>
        </p:txBody>
      </p:sp>
      <p:pic>
        <p:nvPicPr>
          <p:cNvPr id="5" name="Рисунок 4" descr="P604335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72000" y="4214818"/>
            <a:ext cx="3286148" cy="2643182"/>
          </a:xfrm>
          <a:prstGeom prst="rect">
            <a:avLst/>
          </a:prstGeom>
        </p:spPr>
      </p:pic>
      <p:pic>
        <p:nvPicPr>
          <p:cNvPr id="6" name="Рисунок 5" descr="P6043365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214282" y="4179099"/>
            <a:ext cx="3571868" cy="267890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USER\Downloads\images (62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14346" y="-1428784"/>
            <a:ext cx="10572824" cy="850112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dirty="0" smtClean="0"/>
              <a:t>Воспитательные задачи:</a:t>
            </a:r>
            <a:endParaRPr lang="ru-RU" sz="6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Формировать бережное отношение к цветам , развивать желание ухаживать за цветами.</a:t>
            </a:r>
          </a:p>
          <a:p>
            <a:r>
              <a:rPr lang="ru-RU" dirty="0" smtClean="0"/>
              <a:t>Воспитывать любовь к прекрасному , красоте окружающего мира.</a:t>
            </a:r>
            <a:endParaRPr lang="ru-RU" dirty="0"/>
          </a:p>
        </p:txBody>
      </p:sp>
      <p:pic>
        <p:nvPicPr>
          <p:cNvPr id="5" name="Рисунок 4" descr="P6043346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0" y="4929198"/>
            <a:ext cx="3071802" cy="2303852"/>
          </a:xfrm>
          <a:prstGeom prst="rect">
            <a:avLst/>
          </a:prstGeom>
        </p:spPr>
      </p:pic>
      <p:pic>
        <p:nvPicPr>
          <p:cNvPr id="6" name="Рисунок 5" descr="P6043351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3643306" y="4214818"/>
            <a:ext cx="3071834" cy="2303876"/>
          </a:xfrm>
          <a:prstGeom prst="rect">
            <a:avLst/>
          </a:prstGeom>
        </p:spPr>
      </p:pic>
      <p:pic>
        <p:nvPicPr>
          <p:cNvPr id="7" name="Рисунок 6" descr="P6043353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7000892" y="3786190"/>
            <a:ext cx="2770896" cy="228599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USER\Downloads\images (62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2643230"/>
            <a:ext cx="9715536" cy="9715568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5400" dirty="0" smtClean="0"/>
              <a:t>Этапы реализация проекта:</a:t>
            </a:r>
            <a:endParaRPr lang="ru-RU" sz="5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u="sng" dirty="0" smtClean="0"/>
              <a:t>1 ЭТАП: Выявление проблемы.</a:t>
            </a:r>
          </a:p>
          <a:p>
            <a:r>
              <a:rPr lang="ru-RU" u="sng" dirty="0" smtClean="0"/>
              <a:t>2 ЭТАП: Разработка проекта.</a:t>
            </a:r>
          </a:p>
          <a:p>
            <a:r>
              <a:rPr lang="ru-RU" u="sng" dirty="0" smtClean="0"/>
              <a:t>3 ЭТАП: Выполнение проекта.</a:t>
            </a:r>
          </a:p>
          <a:p>
            <a:r>
              <a:rPr lang="ru-RU" u="sng" dirty="0" smtClean="0"/>
              <a:t>4 ЭТАП: Подведение итогов.(презентация)</a:t>
            </a:r>
            <a:endParaRPr lang="ru-RU" u="sng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303</TotalTime>
  <Words>522</Words>
  <PresentationFormat>Экран (4:3)</PresentationFormat>
  <Paragraphs>68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 МБДОУ Байковский детский сад </vt:lpstr>
      <vt:lpstr> Тип проекта:</vt:lpstr>
      <vt:lpstr>Актуальность:</vt:lpstr>
      <vt:lpstr>Цель проекта</vt:lpstr>
      <vt:lpstr>Задачи:</vt:lpstr>
      <vt:lpstr>   Образовательные задачи: </vt:lpstr>
      <vt:lpstr>Развивающие задачи:</vt:lpstr>
      <vt:lpstr>Воспитательные задачи:</vt:lpstr>
      <vt:lpstr>Этапы реализация проекта:</vt:lpstr>
      <vt:lpstr>Ожидаемый результат:</vt:lpstr>
      <vt:lpstr>Реализация проекта:</vt:lpstr>
      <vt:lpstr>Реализация проекта:</vt:lpstr>
      <vt:lpstr>Реализация проекта:</vt:lpstr>
      <vt:lpstr>Реализация проекта:</vt:lpstr>
      <vt:lpstr>Реализация проекта: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МБДОУ Байковский детский сад</dc:title>
  <dc:creator>USER</dc:creator>
  <cp:lastModifiedBy>User13</cp:lastModifiedBy>
  <cp:revision>39</cp:revision>
  <dcterms:created xsi:type="dcterms:W3CDTF">2014-06-04T15:40:04Z</dcterms:created>
  <dcterms:modified xsi:type="dcterms:W3CDTF">2019-04-18T09:29:48Z</dcterms:modified>
</cp:coreProperties>
</file>