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4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3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202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2941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129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0680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990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580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9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125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7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24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94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5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48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74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92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6C322-FAF7-4B71-9A6C-64BBD8DB865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9E5A27E-7AE0-4B57-82AD-FC3BE32016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2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4327" y="-145142"/>
            <a:ext cx="8689976" cy="4512605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Проект на тему: </a:t>
            </a:r>
            <a:r>
              <a:rPr lang="ru-RU" sz="4000" dirty="0" smtClean="0">
                <a:solidFill>
                  <a:schemeClr val="tx1"/>
                </a:solidFill>
              </a:rPr>
              <a:t>«Нетрадиционные техники </a:t>
            </a:r>
            <a:r>
              <a:rPr lang="ru-RU" sz="4000" dirty="0">
                <a:solidFill>
                  <a:schemeClr val="tx1"/>
                </a:solidFill>
              </a:rPr>
              <a:t>аппликации </a:t>
            </a:r>
            <a:r>
              <a:rPr lang="ru-RU" sz="4000" dirty="0" smtClean="0">
                <a:solidFill>
                  <a:schemeClr val="tx1"/>
                </a:solidFill>
              </a:rPr>
              <a:t>в развитии </a:t>
            </a:r>
            <a:r>
              <a:rPr lang="ru-RU" sz="4000" dirty="0">
                <a:solidFill>
                  <a:schemeClr val="tx1"/>
                </a:solidFill>
              </a:rPr>
              <a:t>творческих способностей детей дошкольного возраста»</a:t>
            </a:r>
            <a:br>
              <a:rPr lang="ru-RU" sz="4000" dirty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7978" y="4978400"/>
            <a:ext cx="7766936" cy="1719943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Воспитатель Крайнова Т. А., 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269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</a:t>
            </a:r>
          </a:p>
          <a:p>
            <a:pPr algn="ctr"/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50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9735" y="1638076"/>
            <a:ext cx="8596668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</a:t>
            </a: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 консультацию для родителей «Аппликация в детском саду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/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Оформление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детских работ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прекрасен этот мир».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 класс оригами «</a:t>
            </a:r>
            <a:r>
              <a:rPr lang="ru-RU" sz="25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Кусудама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для родителей.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2759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677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творчество</a:t>
            </a:r>
            <a:endParaRPr lang="ru-RU" sz="3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" y="660400"/>
            <a:ext cx="4563994" cy="3010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F:\фото крайнова 2\DSCN48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1684" y="688974"/>
            <a:ext cx="4640237" cy="29140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фото крайнова 2\DSCN489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388" y="3853204"/>
            <a:ext cx="4176215" cy="26294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фото крайнова 2\DSCN48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7219" y="3840689"/>
            <a:ext cx="3821373" cy="2614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13184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362" y="246743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«Как прекрасен этот мир»</a:t>
            </a:r>
            <a:endParaRPr lang="ru-RU" sz="3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F:\фото крайнова 2\DSCN48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1660" y="2088889"/>
            <a:ext cx="3137609" cy="2352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5853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8343" y="863600"/>
            <a:ext cx="7402286" cy="57113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азвитие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 детей дошкольного возраста на занятиях по изобразительной деятельности стало использование нетрадиционных техник  аппликации,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позволило детям развивать фантазию при работе с различными материалами. Необычность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способов аппликации вызывала эмоционально-положительное отношение детей к изобразительной деятельности. Дети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обрели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и уверенность в своих возможностях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2520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829" y="191038"/>
            <a:ext cx="8965308" cy="6666962"/>
          </a:xfrm>
        </p:spPr>
        <p:txBody>
          <a:bodyPr>
            <a:noAutofit/>
          </a:bodyPr>
          <a:lstStyle/>
          <a:p>
            <a:pPr marL="0" indent="0" algn="ctr">
              <a:buClr>
                <a:schemeClr val="tx1"/>
              </a:buClr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Давидчук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А.Н. Развитие у дошкольников конструктивного творчества. – М.: Просвещение,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2003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Григорьева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Г.Г., </a:t>
            </a: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Буякова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Е.И., Боброва З.А. Практикум по изобразительной деятельности дошкольников. – М.: ACADEMIA, 2001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Давыдова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Г.Н. Нетрадиционные техники рисования в детском саду. – М.: Скрипторий 2003, 2007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Доронова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Т.Н. Изобразительная деятельность и эстетическое развитие дошкольников. – М.: Просвещение, 2006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Доронова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Т.Н. Обучаем детей изобразительной деятельности: планы занятий и бесед. – М.: Школьная Пресса,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2005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Л.А. Педагогика способностей. – М.: Просвещение,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2003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 Т.Г. Изобразительная деятельность и художественное развитие дошкольников. – М.: Просвещение,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2001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Т.Г. Развивайте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творчество. – М.: Просвещение, 2002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Казакова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Р.Г. Рисование с детьми дошкольного возраста. Нетрадиционные техники, сценарии занятий, планирование. – М.: Творческий Центр, 2005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Комарова Т.С. Рисование для среднего и старшего дошкольного возраста из серии «Страна чудес». – М.: АСТ, 2005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ru-RU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Микляева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Н.В., Родионова Ю.Н. Развиваем способности дошкольников. – М.: Творческий Центр, 2010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22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91" y="121920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91" y="2322285"/>
            <a:ext cx="11688838" cy="4976481"/>
          </a:xfrm>
        </p:spPr>
        <p:txBody>
          <a:bodyPr>
            <a:noAutofit/>
          </a:bodyPr>
          <a:lstStyle/>
          <a:p>
            <a:pPr marL="0" indent="0" algn="just">
              <a:spcAft>
                <a:spcPts val="600"/>
              </a:spcAft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 и педагоги пришли к выводу, что раннее развитие способности к творчеству, уже в дошкольном детстве – залог будущих успехов.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мы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взрослые, должны помочь ребенку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способности, которые помогут ему стать личностью. </a:t>
            </a: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600"/>
              </a:spcAft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является одним из важнейших средств познания мира и развития знаний эстетического воспитания, так как оно связано с самостоятельной практической и творческой деятельностью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 Систематическое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всеми необходимыми средствами и способами деятельности обеспечивает детям радость творчества и их всестороннее развитие (эстетическое, интеллектуальное, нравственно-трудовое, физическое). А также, позволяет плодотворно решать задачи подготовки детей к школе. </a:t>
            </a:r>
          </a:p>
          <a:p>
            <a:pPr marL="0" indent="0">
              <a:buNone/>
            </a:pP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4652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34" y="262502"/>
            <a:ext cx="8596668" cy="13208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334" y="922902"/>
            <a:ext cx="8596668" cy="13663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 способностей детей посредством  нетрадиционных техник аппликации, формирование разносторонней личности ребенка и его волевых качеств. </a:t>
            </a:r>
          </a:p>
          <a:p>
            <a:endParaRPr lang="ru-RU" sz="25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9334" y="2243702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69334" y="2949685"/>
            <a:ext cx="8916609" cy="410754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свободного, самостоятельного, разнопланового экспериментирования с художественными материалами; </a:t>
            </a:r>
            <a:endParaRPr lang="ru-RU" sz="3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и представления детей о предметах, материалах, их свойствах, способах их применения;</a:t>
            </a:r>
          </a:p>
          <a:p>
            <a:pPr lvl="0"/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Инициировать ребенка самостоятельно определять замысел и сохранять его на протяжение всей работы;</a:t>
            </a:r>
          </a:p>
          <a:p>
            <a:pPr lvl="0"/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рук, тактильное восприятие; формировать навыки контроля и самоконтроля;</a:t>
            </a:r>
          </a:p>
          <a:p>
            <a:pPr lvl="0"/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изобразительные навыки и умения, наблюдательность, эстетическое восприятие, эмоциональную отзывчивость;</a:t>
            </a:r>
          </a:p>
          <a:p>
            <a:pPr lvl="0"/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эстетическое, трудовое и нравственное воспитание.</a:t>
            </a:r>
          </a:p>
          <a:p>
            <a:endParaRPr lang="ru-RU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9419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4484" y="2395756"/>
            <a:ext cx="9303031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реализации проекта дети овладеют различными нетрадиционными техниками аппликации, обогатят знания о предметах и материалах, их свойствах и способах применения. У детей повысится уровень развития по художественному творчеству, сформируется учебно-познавательная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компетентность.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приобретут навыки совместного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творчества.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40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2095" y="897843"/>
            <a:ext cx="8597293" cy="557552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детей в изобразительной деятельности.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изучения: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аппликации.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нетрадиционной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аппликации в изобразительной деятельности,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данному виду деятельности 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высокого уровня развития творческих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воспитатель, родители.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длительный  (полугодовой). Данный проект  осуществляется в течении  6 месяцев (с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март).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76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8648" y="1662785"/>
            <a:ext cx="7363581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взаимодействия с детьми реализуется через: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деятельность по ИЗО с интеграцией образовательных областей;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Творческую мастерскую;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Индивидуальную работу;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детских работ.</a:t>
            </a:r>
          </a:p>
        </p:txBody>
      </p:sp>
    </p:spTree>
    <p:extLst>
      <p:ext uri="{BB962C8B-B14F-4D97-AF65-F5344CB8AC3E}">
        <p14:creationId xmlns:p14="http://schemas.microsoft.com/office/powerpoint/2010/main" val="3144466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2876" y="1696132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РЕАЛИЗАЦИИ ПРОЕКТА: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1.Подбор методической литературы по теме проекта.</a:t>
            </a: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Подбор игр и пособий по развитию творческих способностей детей.</a:t>
            </a: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Обеспечение предметно-развивающей среды.</a:t>
            </a:r>
          </a:p>
          <a:p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«Значение аппликации».</a:t>
            </a:r>
          </a:p>
          <a:p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Мастер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для родителей 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оригами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5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Кусудама</a:t>
            </a: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0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8580" y="1159102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</a:p>
          <a:p>
            <a:pPr marL="0" indent="0" algn="ctr">
              <a:buNone/>
            </a:pPr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Подготовительный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темы проекта, изучение методической литературы, </a:t>
            </a: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различных сайтов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сайты.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многообразие нетрадиционных </a:t>
            </a: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аппликации.</a:t>
            </a:r>
          </a:p>
          <a:p>
            <a:pPr lvl="0"/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уровень развития творческих способностей детей, </a:t>
            </a:r>
            <a:endParaRPr lang="ru-RU" sz="2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план занятий по теме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6264527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506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 Основной </a:t>
            </a:r>
            <a:br>
              <a:rPr lang="ru-RU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Тематический план занятий в старшей группе</a:t>
            </a:r>
            <a:endParaRPr lang="ru-RU" sz="25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042787"/>
              </p:ext>
            </p:extLst>
          </p:nvPr>
        </p:nvGraphicFramePr>
        <p:xfrm>
          <a:off x="0" y="957942"/>
          <a:ext cx="6052457" cy="5900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6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9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66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Тема занятия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Задачи занятия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3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Воспоминания о лете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(сюжетная аппликация)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Октябрь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Учить детей составлять композицию из обрывной бумаги и; совершенствовать навыки в нетрадиционных техниках аппликации. Воспитывать чувство прекрасного.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Весёлый крабик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Октябрь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Закреплять знания детей о жителях подводного мира; учить выполнять рисунок из яичной скорлупы; учить соблюдать пропорции при составлении образа краба.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30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Рыбки в аквариуме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Ноябрь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Учить выполнять рисунок из ватных дисков; составлять композицию; развивать мелкую моторику, творческое воображение, логическое мышление.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29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Клоун «Клёпа»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Ноябрь                                                                                              Обучать детей работать в коллективе; учить работать с бумагой и ножницами; складывать бумагу </a:t>
                      </a:r>
                      <a:r>
                        <a:rPr lang="ru-RU" sz="1200" dirty="0" err="1">
                          <a:effectLst/>
                        </a:rPr>
                        <a:t>гормошкой</a:t>
                      </a:r>
                      <a:r>
                        <a:rPr lang="ru-RU" sz="1200" dirty="0">
                          <a:effectLst/>
                        </a:rPr>
                        <a:t>; развивать ловкость рук; учить выполнять работу последовательно.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Узоры на окне 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Декабрь                                                                                          Учить детей скатывать салфетки в жгутики, составлять композицию; Развивать мелкую моторику, творческое воображение, логическое мышление.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814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Коллективная работа зимушка-зима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Декабрь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Обучать детей работать в коллективе; учить объединять в одной композиции несколько видов нетрадиционной аппликации (комочки из салфеток, цветная бумага, </a:t>
                      </a:r>
                      <a:r>
                        <a:rPr lang="ru-RU" sz="1200" dirty="0" err="1">
                          <a:effectLst/>
                        </a:rPr>
                        <a:t>квиллинг</a:t>
                      </a:r>
                      <a:r>
                        <a:rPr lang="ru-RU" sz="1200" dirty="0">
                          <a:effectLst/>
                        </a:rPr>
                        <a:t>). Развивать творческое воображение, мелкую моторику.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96" marR="52996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206279" y="1968739"/>
            <a:ext cx="15081154" cy="461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954200"/>
              </p:ext>
            </p:extLst>
          </p:nvPr>
        </p:nvGraphicFramePr>
        <p:xfrm>
          <a:off x="6226630" y="972454"/>
          <a:ext cx="5965370" cy="58855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4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32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42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Полярный мишка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Закреплять знания детей о диких животных; учить выполнять рисунок из ваты; развивать глазомер, мелкую моторику, творческое воображение.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82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Панда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Закреплять знания детей о животных; учить выполнять рисунок из природного материала; развивать образное мышление.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Мышка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Февраль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Учить детей аккуратно работать с крупой, составлять образ мышки не заходя за края; развивать творческое воображение, мелкую моторику.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2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Лебеди в пруду Овечки на лугу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Февраль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Совершенствовать умение работать в технике оригами, дополнять работу по собственному замыслу. Развивать глазомер, мелкую моторику, творческое воображение.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23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Аппликация из ткани «Петушок»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Март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Учить детей изображать при помощи ткани петушка; совершенствовать навыки в нетрадиционных техниках аппликации.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79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Овечки на лугу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Март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Обучать детей работать в коллективе; учить объединять в одной композиции несколько видов нетрадиционной аппликации (вата, макароны, ткань, бумага); развивать творческое воображение, мелкую моторику.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8" marR="6182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1062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1115</Words>
  <Application>Microsoft Office PowerPoint</Application>
  <PresentationFormat>Широкоэкранный</PresentationFormat>
  <Paragraphs>118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Проект на тему: «Нетрадиционные техники аппликации в развитии творческих способностей детей дошкольного возраста» </vt:lpstr>
      <vt:lpstr>Актуальность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 этап Основной  Тематический план занятий в старшей группе</vt:lpstr>
      <vt:lpstr>Презентация PowerPoint</vt:lpstr>
      <vt:lpstr>Наше творчество</vt:lpstr>
      <vt:lpstr>Выставка работ «Как прекрасен этот мир»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«Влияние нетрадиционных техник аппликации на развитие творческих способностей детей дошкольного возраста» </dc:title>
  <dc:creator>oxana</dc:creator>
  <cp:lastModifiedBy>ГЫук</cp:lastModifiedBy>
  <cp:revision>16</cp:revision>
  <dcterms:created xsi:type="dcterms:W3CDTF">2019-04-11T18:20:00Z</dcterms:created>
  <dcterms:modified xsi:type="dcterms:W3CDTF">2019-04-18T11:17:27Z</dcterms:modified>
</cp:coreProperties>
</file>