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73" r:id="rId6"/>
    <p:sldId id="262" r:id="rId7"/>
    <p:sldId id="268" r:id="rId8"/>
    <p:sldId id="274" r:id="rId9"/>
    <p:sldId id="269" r:id="rId10"/>
    <p:sldId id="266" r:id="rId11"/>
    <p:sldId id="263" r:id="rId12"/>
    <p:sldId id="265" r:id="rId13"/>
    <p:sldId id="261" r:id="rId14"/>
    <p:sldId id="275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2B36A-0FDC-48D5-96D9-D7D9E2AD660C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A34D3-7398-4E05-A527-340135EE8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8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058D3C-BA3C-4FE3-8C13-0B956D72FBC5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9622B3-084B-4ACE-B8B4-434497417A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375490"/>
            <a:ext cx="6686128" cy="221374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«Организация предметно-пространственной среды на прогулочном  участке в ДОУ»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918648" cy="146759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cs typeface="Aharoni" pitchFamily="2" charset="-79"/>
              </a:rPr>
              <a:t>Проект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88639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общеразвивающего вида с приоритетным осуществлением деятельности по физическому развитию детей «Детский сад №16 «Родничок»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645333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Канск 2019г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9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гмо 17 д сад\2018-10-31 11-22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48" y="521359"/>
            <a:ext cx="532859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192" y="980728"/>
            <a:ext cx="2843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Вот так выглядел </a:t>
            </a:r>
          </a:p>
          <a:p>
            <a:r>
              <a:rPr lang="ru-RU" dirty="0" smtClean="0"/>
              <a:t>«Зеленый маршрут»</a:t>
            </a:r>
          </a:p>
          <a:p>
            <a:r>
              <a:rPr lang="ru-RU" dirty="0" smtClean="0"/>
              <a:t>Сирень , рябина, дикая яблонька.</a:t>
            </a:r>
          </a:p>
          <a:p>
            <a:r>
              <a:rPr lang="ru-RU" dirty="0" smtClean="0"/>
              <a:t>Решили посадить осинку, елку и сосну.</a:t>
            </a:r>
            <a:endParaRPr lang="ru-RU" dirty="0"/>
          </a:p>
        </p:txBody>
      </p:sp>
      <p:sp>
        <p:nvSpPr>
          <p:cNvPr id="3" name="Стрелка вверх 2"/>
          <p:cNvSpPr/>
          <p:nvPr/>
        </p:nvSpPr>
        <p:spPr>
          <a:xfrm rot="3027020">
            <a:off x="1635621" y="2280953"/>
            <a:ext cx="660703" cy="3609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Зеленый маршру</a:t>
            </a:r>
            <a:r>
              <a:rPr lang="ru-RU" dirty="0" smtClean="0"/>
              <a:t>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88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фоточки\2019-04-01 12-55-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83442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фоточки\2019-04-01 12-55-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6420"/>
            <a:ext cx="3780420" cy="512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60932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Зиму перезимовали: елочка и сосна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6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гмо 17 д сад\2019-03-19 11-48-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65" y="188640"/>
            <a:ext cx="87129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616530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этом уголке разместиться центр «Воды и песка»</a:t>
            </a:r>
            <a:endParaRPr lang="ru-RU" dirty="0"/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2613131" y="3573016"/>
            <a:ext cx="3168352" cy="1700918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Тумба </a:t>
            </a:r>
          </a:p>
          <a:p>
            <a:pPr algn="ctr"/>
            <a:r>
              <a:rPr lang="ru-RU" dirty="0" smtClean="0"/>
              <a:t>Для тазов с водой и песком</a:t>
            </a:r>
            <a:endParaRPr lang="ru-RU" dirty="0"/>
          </a:p>
        </p:txBody>
      </p:sp>
      <p:sp>
        <p:nvSpPr>
          <p:cNvPr id="8" name="Параллелограмм 7"/>
          <p:cNvSpPr/>
          <p:nvPr/>
        </p:nvSpPr>
        <p:spPr>
          <a:xfrm>
            <a:off x="3138969" y="1124744"/>
            <a:ext cx="2116676" cy="2160240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Щит с трубками, Пластиковыми бутылками</a:t>
            </a:r>
          </a:p>
          <a:p>
            <a:pPr algn="ctr"/>
            <a:r>
              <a:rPr lang="ru-RU" dirty="0"/>
              <a:t>д</a:t>
            </a:r>
            <a:r>
              <a:rPr lang="ru-RU" dirty="0" smtClean="0"/>
              <a:t>ля воды и песка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7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гмо 17 д сад\2019-03-19 11-50-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1901"/>
            <a:ext cx="8064896" cy="613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низ 2"/>
          <p:cNvSpPr/>
          <p:nvPr/>
        </p:nvSpPr>
        <p:spPr>
          <a:xfrm>
            <a:off x="2627784" y="3185575"/>
            <a:ext cx="360040" cy="2763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987824" y="5589240"/>
            <a:ext cx="28803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5508104" y="3185575"/>
            <a:ext cx="360040" cy="26916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87624" y="6453336"/>
            <a:ext cx="4017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Свободная зона для подвижных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4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15.stpulscen.ru/images/product/117/674/554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625938" cy="396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573325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Футбольные ворота: в зону для подвижных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970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991" y="332656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Перспектива</a:t>
            </a:r>
          </a:p>
          <a:p>
            <a:r>
              <a:rPr lang="ru-RU" sz="2800" dirty="0" smtClean="0"/>
              <a:t>Создание полноценного центра по ПДД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8991" y="1315407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Цель</a:t>
            </a:r>
            <a:r>
              <a:rPr lang="ru-RU" sz="2800" b="1" dirty="0"/>
              <a:t>:</a:t>
            </a:r>
            <a:r>
              <a:rPr lang="ru-RU" sz="2800" dirty="0"/>
              <a:t> формирование навыков безопасного поведения на дорогах у детей дошкольного возраста через ознакомление с правилами дорожного движения.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Оборудование:</a:t>
            </a:r>
          </a:p>
          <a:p>
            <a:r>
              <a:rPr lang="ru-RU" sz="2800" dirty="0" smtClean="0"/>
              <a:t> -макеты  домов  </a:t>
            </a:r>
            <a:r>
              <a:rPr lang="ru-RU" sz="2800" dirty="0"/>
              <a:t>с проезжей частью, макет светофора, жезлы, дорожные знаки, машинки; </a:t>
            </a:r>
          </a:p>
        </p:txBody>
      </p:sp>
    </p:spTree>
    <p:extLst>
      <p:ext uri="{BB962C8B-B14F-4D97-AF65-F5344CB8AC3E}">
        <p14:creationId xmlns:p14="http://schemas.microsoft.com/office/powerpoint/2010/main" val="7438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96752"/>
            <a:ext cx="77048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Спасибо.</a:t>
            </a:r>
          </a:p>
          <a:p>
            <a:r>
              <a:rPr lang="ru-RU" sz="6000" i="1" dirty="0" smtClean="0"/>
              <a:t>Всем творческих успехов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89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6174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Цель проекта</a:t>
            </a:r>
            <a:r>
              <a:rPr lang="ru-RU" sz="2800" b="1" dirty="0" smtClean="0"/>
              <a:t>:</a:t>
            </a:r>
          </a:p>
          <a:p>
            <a:r>
              <a:rPr lang="ru-RU" sz="2800" dirty="0"/>
              <a:t>создание эмоционально-благоприятных условий пребывания детей в дошкольном учреждении через благоустройство территории и организации экосистемы детского сада. Благоустройство территории  участка.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73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Задачи проекта</a:t>
            </a:r>
            <a:r>
              <a:rPr lang="ru-RU" sz="2400" b="1" dirty="0" smtClean="0"/>
              <a:t>:</a:t>
            </a:r>
          </a:p>
          <a:p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 </a:t>
            </a:r>
            <a:r>
              <a:rPr lang="ru-RU" sz="2000" dirty="0"/>
              <a:t>Изучение новых подходов в организации развивающей предметно-пространственной среды на прогулочных участках в ДОУ, обеспечивающей полноценное развитие дошкольников.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Организация развивающей предметно-пространственной среды на прогулочном участке ДОУ, способствующей полноценному развитию детей с учетом их потребностей и интересов.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Создание условий для обеспечения разных видов деятельности дошкольников - игровой, двигательной, интеллектуальной, самостоятельной, творческой.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 Обогащение предметно - развивающей среды участка оборудованием и инвентарём для эффективного проведения </a:t>
            </a:r>
            <a:r>
              <a:rPr lang="ru-RU" sz="2000" dirty="0" smtClean="0"/>
              <a:t>прогулок.</a:t>
            </a:r>
            <a:endParaRPr lang="ru-RU" sz="20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/>
              <a:t>Содействие сотрудничеству детей и взрослых для создания комфортной развивающей предметно-пространственной среды на прогулочном участке в ДОУ. Упрочение связей «детский сад-родитель», «ребенок-родитель».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43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\Desktop\фоточки\20181031_112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707"/>
            <a:ext cx="8532948" cy="607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638132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родительском собрании провели анализ участка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9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гмо 17 д сад\2019-03-19 11-50-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38902" cy="617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узел 2"/>
          <p:cNvSpPr/>
          <p:nvPr/>
        </p:nvSpPr>
        <p:spPr>
          <a:xfrm>
            <a:off x="467544" y="3501008"/>
            <a:ext cx="936104" cy="13681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1763688" y="2852936"/>
            <a:ext cx="720080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3603073" y="2696611"/>
            <a:ext cx="792088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4644008" y="2708920"/>
            <a:ext cx="360040" cy="39604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5220072" y="2696611"/>
            <a:ext cx="360040" cy="4320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 rot="2580222">
            <a:off x="7092280" y="2852936"/>
            <a:ext cx="1296144" cy="5400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766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гмо 17 д сад\2019-03-19 11-47-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18607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373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Вдоль забора хотим создать тропу здоровья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4543" y="3051445"/>
            <a:ext cx="6912768" cy="323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Тропа здоровья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51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гмо 17 д сад\2019-03-20 11-46-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88892"/>
            <a:ext cx="820891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623731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«Тихий уголок» - место для уединения и отдыха.</a:t>
            </a:r>
            <a:endParaRPr lang="ru-RU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1094695" y="1000152"/>
            <a:ext cx="615498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Плетень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030010" y="1484784"/>
            <a:ext cx="566326" cy="38762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</a:p>
          <a:p>
            <a:pPr algn="ctr"/>
            <a:r>
              <a:rPr lang="ru-RU" dirty="0" smtClean="0"/>
              <a:t>Л</a:t>
            </a:r>
          </a:p>
          <a:p>
            <a:pPr algn="ctr"/>
            <a:r>
              <a:rPr lang="ru-RU" dirty="0" smtClean="0"/>
              <a:t>Е</a:t>
            </a:r>
          </a:p>
          <a:p>
            <a:pPr algn="ctr"/>
            <a:r>
              <a:rPr lang="ru-RU" dirty="0" smtClean="0"/>
              <a:t>Т</a:t>
            </a:r>
          </a:p>
          <a:p>
            <a:pPr algn="ctr"/>
            <a:r>
              <a:rPr lang="ru-RU" dirty="0" smtClean="0"/>
              <a:t>Е</a:t>
            </a:r>
          </a:p>
          <a:p>
            <a:pPr algn="ctr"/>
            <a:r>
              <a:rPr lang="ru-RU" dirty="0" smtClean="0"/>
              <a:t>Н</a:t>
            </a:r>
          </a:p>
          <a:p>
            <a:pPr algn="ctr"/>
            <a:r>
              <a:rPr lang="ru-RU" dirty="0" smtClean="0"/>
              <a:t>Ь</a:t>
            </a:r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802975" y="1268760"/>
            <a:ext cx="484632" cy="4250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</a:p>
          <a:p>
            <a:pPr algn="ctr"/>
            <a:r>
              <a:rPr lang="ru-RU" dirty="0" smtClean="0"/>
              <a:t>Л</a:t>
            </a:r>
          </a:p>
          <a:p>
            <a:pPr algn="ctr"/>
            <a:r>
              <a:rPr lang="ru-RU" dirty="0" smtClean="0"/>
              <a:t>Е</a:t>
            </a:r>
          </a:p>
          <a:p>
            <a:pPr algn="ctr"/>
            <a:r>
              <a:rPr lang="ru-RU" dirty="0" smtClean="0"/>
              <a:t>Т</a:t>
            </a:r>
          </a:p>
          <a:p>
            <a:pPr algn="ctr"/>
            <a:r>
              <a:rPr lang="ru-RU" dirty="0" smtClean="0"/>
              <a:t>Е</a:t>
            </a:r>
          </a:p>
          <a:p>
            <a:pPr algn="ctr"/>
            <a:r>
              <a:rPr lang="ru-RU" dirty="0" smtClean="0"/>
              <a:t>Н</a:t>
            </a:r>
          </a:p>
          <a:p>
            <a:pPr algn="ctr"/>
            <a:r>
              <a:rPr lang="ru-RU" dirty="0"/>
              <a:t>ь</a:t>
            </a:r>
          </a:p>
        </p:txBody>
      </p:sp>
      <p:sp>
        <p:nvSpPr>
          <p:cNvPr id="7" name="Овал 6"/>
          <p:cNvSpPr/>
          <p:nvPr/>
        </p:nvSpPr>
        <p:spPr>
          <a:xfrm>
            <a:off x="1287607" y="2303481"/>
            <a:ext cx="1556201" cy="19125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Маленький  бассейн</a:t>
            </a:r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>
            <a:off x="2699792" y="5360996"/>
            <a:ext cx="4525090" cy="5162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Плетень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27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фоточки\2019-04-01 12-56-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8974"/>
            <a:ext cx="8208912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323528" y="2708920"/>
            <a:ext cx="2880320" cy="11521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Дуги для </a:t>
            </a:r>
            <a:r>
              <a:rPr lang="ru-RU" dirty="0" err="1" smtClean="0"/>
              <a:t>подлезания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09329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Спортивная зона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066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\Desktop\гмо 17 д сад\2019-03-21 15-18-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9476"/>
            <a:ext cx="351763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1\Desktop\гмо 17 д сад\2019-03-20 11-19-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538047"/>
            <a:ext cx="4419826" cy="331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8224" y="4365104"/>
            <a:ext cx="2221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 </a:t>
            </a:r>
            <a:r>
              <a:rPr lang="ru-RU" smtClean="0"/>
              <a:t>Дуги </a:t>
            </a:r>
            <a:r>
              <a:rPr lang="ru-RU" dirty="0" smtClean="0"/>
              <a:t>для </a:t>
            </a:r>
            <a:r>
              <a:rPr lang="ru-RU" dirty="0" err="1" smtClean="0"/>
              <a:t>подлезания</a:t>
            </a:r>
            <a:r>
              <a:rPr lang="ru-RU" dirty="0" smtClean="0"/>
              <a:t> на тропу здоровья, кольца и лесенка  в центр спорта.</a:t>
            </a:r>
            <a:endParaRPr lang="ru-RU" dirty="0"/>
          </a:p>
        </p:txBody>
      </p:sp>
      <p:pic>
        <p:nvPicPr>
          <p:cNvPr id="1026" name="Picture 2" descr="C:\Users\1\Desktop\2019-03-25 16-53-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090" y="108739"/>
            <a:ext cx="3396318" cy="331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5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503</TotalTime>
  <Words>213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1</dc:creator>
  <cp:lastModifiedBy>1</cp:lastModifiedBy>
  <cp:revision>28</cp:revision>
  <dcterms:created xsi:type="dcterms:W3CDTF">2019-03-24T07:11:57Z</dcterms:created>
  <dcterms:modified xsi:type="dcterms:W3CDTF">2019-04-18T12:50:37Z</dcterms:modified>
</cp:coreProperties>
</file>