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agnar\Desktop\Новая папка (4)\look.com.ua-156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9258" y="0"/>
            <a:ext cx="1219199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-612576" y="2204864"/>
            <a:ext cx="1108614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  <a:latin typeface="Bookman Old Style" pitchFamily="18" charset="0"/>
              </a:rPr>
              <a:t>Кукла и волшебные пуговицы.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36398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занятие по фэмп\яна\no-translate-detected_43633-226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340768"/>
            <a:ext cx="4032448" cy="5146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2531" y="260648"/>
            <a:ext cx="89989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Знакомство с куклой Машей.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57888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Ragnar\Desktop\Новая папка (4)\no-translate-detected_43633-226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3528" y="4725144"/>
            <a:ext cx="2090145" cy="1932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лако 3"/>
          <p:cNvSpPr/>
          <p:nvPr/>
        </p:nvSpPr>
        <p:spPr>
          <a:xfrm>
            <a:off x="1977333" y="4359195"/>
            <a:ext cx="1870295" cy="1224136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?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2146990" y="5635874"/>
            <a:ext cx="214111" cy="216024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5" name="Picture 3" descr="C:\Users\Ragnar\Desktop\Новая папка (4)\700_FO44098728_2438911ef13293a66ac3c9271e07f806жжжжжж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315864"/>
            <a:ext cx="1866900" cy="187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Ragnar\Desktop\Новая папка (4)\700_FO44098728_2438911ef13293a66ac3c9271e07f806нн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563938"/>
            <a:ext cx="18161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Ragnar\Desktop\Новая папка (4)\700_FO44098728_2438911ef13293a66ac3c9271e07f806р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1382" y="1315864"/>
            <a:ext cx="19685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Ragnar\Desktop\Новая папка (4)\700_FO44098728_2438911ef13293a66ac3c9271e07f806дд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173" y="2204864"/>
            <a:ext cx="19685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Ragnar\Desktop\Новая папка (4)\700_FO44098728_2438911ef13293a66ac3c9271e07f806жжж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0932" y="4154747"/>
            <a:ext cx="22733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4597" y="260648"/>
            <a:ext cx="90398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Поможем посчитать пуговки.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74217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занятие по фэмп\яна\no-translate-detected_43633-22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80728"/>
            <a:ext cx="4320480" cy="5438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лако 3"/>
          <p:cNvSpPr/>
          <p:nvPr/>
        </p:nvSpPr>
        <p:spPr>
          <a:xfrm>
            <a:off x="4932040" y="0"/>
            <a:ext cx="3744416" cy="2520280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блако 4"/>
          <p:cNvSpPr/>
          <p:nvPr/>
        </p:nvSpPr>
        <p:spPr>
          <a:xfrm rot="20379250">
            <a:off x="4469121" y="1916333"/>
            <a:ext cx="493790" cy="520836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4139952" y="2420888"/>
            <a:ext cx="144016" cy="99392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34069" y="475310"/>
            <a:ext cx="335037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/>
                <a:solidFill>
                  <a:schemeClr val="accent3"/>
                </a:solidFill>
                <a:effectLst/>
              </a:rPr>
              <a:t>Спасибо за помощь мои дорогие</a:t>
            </a:r>
            <a:endParaRPr lang="ru-RU" sz="32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4099" name="Picture 3" descr="C:\Users\Ragnar\Desktop\Новая папка (4)\PNGPIX-COM-Button-PNG-Transparent-Image-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923" y="5284043"/>
            <a:ext cx="1512168" cy="1417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Ragnar\Desktop\Новая папка (4)\PNGPIX-COM-Button-PNG-Transparent-Image-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9133" y="3501008"/>
            <a:ext cx="1512168" cy="1417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Ragnar\Desktop\Новая папка (4)\PNGPIX-COM-Button-PNG-Transparent-Image-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542990"/>
            <a:ext cx="1512168" cy="1417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Ragnar\Desktop\Новая папка (4)\PNGPIX-COM-Button-PNG-Transparent-Image-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71678"/>
            <a:ext cx="1512168" cy="1417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Ragnar\Desktop\Новая папка (4)\PNGPIX-COM-Button-PNG-Transparent-Image-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97150"/>
            <a:ext cx="1512168" cy="1417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Ragnar\Desktop\Новая папка (4)\PNGPIX-COM-Button-PNG-Transparent-Image-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891786"/>
            <a:ext cx="1512168" cy="1417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229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500"/>
                            </p:stCondLst>
                            <p:childTnLst>
                              <p:par>
                                <p:cTn id="5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000"/>
                            </p:stCondLst>
                            <p:childTnLst>
                              <p:par>
                                <p:cTn id="6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500"/>
                            </p:stCondLst>
                            <p:childTnLst>
                              <p:par>
                                <p:cTn id="6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 tmFilter="0, 0; .2, .5; .8, .5; 1, 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250" autoRev="1" fill="hold"/>
                                        <p:tgtEl>
                                          <p:spTgt spid="409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468560" y="260648"/>
            <a:ext cx="1001002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Приступим к созданию </a:t>
            </a:r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подарков.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6" name="Picture 2" descr="E:\занятие по фэмп\яна\no-translate-detected_43633-226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784339" y="1991635"/>
            <a:ext cx="3504222" cy="4472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2281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25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Ragnar</dc:creator>
  <cp:lastModifiedBy>RePack by Diakov</cp:lastModifiedBy>
  <cp:revision>6</cp:revision>
  <dcterms:created xsi:type="dcterms:W3CDTF">2018-11-22T16:41:40Z</dcterms:created>
  <dcterms:modified xsi:type="dcterms:W3CDTF">2018-11-24T17:41:24Z</dcterms:modified>
</cp:coreProperties>
</file>