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62" r:id="rId3"/>
    <p:sldId id="263" r:id="rId4"/>
    <p:sldId id="264" r:id="rId5"/>
    <p:sldId id="265" r:id="rId6"/>
  </p:sldIdLst>
  <p:sldSz cx="9144000" cy="6858000" type="screen4x3"/>
  <p:notesSz cx="6815138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89" autoAdjust="0"/>
    <p:restoredTop sz="94660"/>
  </p:normalViewPr>
  <p:slideViewPr>
    <p:cSldViewPr>
      <p:cViewPr varScale="1">
        <p:scale>
          <a:sx n="62" d="100"/>
          <a:sy n="62" d="100"/>
        </p:scale>
        <p:origin x="-9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58FFF4E-DFBE-4573-AEDB-EB9A63FC3D7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58FFF4E-DFBE-4573-AEDB-EB9A63FC3D7A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177709D-EDEF-448D-A578-E079BAA00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2000263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ЖИЗНЬ </a:t>
            </a: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ЗАМЕЧАТЕЛЬНЫХ</a:t>
            </a:r>
            <a:r>
              <a:rPr lang="ru-RU" sz="4000" dirty="0" smtClean="0">
                <a:latin typeface="Arial Black" pitchFamily="34" charset="0"/>
              </a:rPr>
              <a:t> 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ЛЮДЕЙ</a:t>
            </a:r>
            <a:endParaRPr lang="ru-RU" sz="40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Рисунок 3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2357430"/>
            <a:ext cx="2874232" cy="2876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2500306"/>
            <a:ext cx="3319573" cy="3324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94" y="2928934"/>
            <a:ext cx="3319573" cy="3181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1\Pictures\iCAPD655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2357430"/>
            <a:ext cx="2874232" cy="28767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571612"/>
            <a:ext cx="3929090" cy="492922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800" b="1" dirty="0" smtClean="0"/>
          </a:p>
          <a:p>
            <a:pPr algn="ctr"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</a:t>
            </a:r>
          </a:p>
          <a:p>
            <a:pPr>
              <a:buNone/>
            </a:pPr>
            <a:endParaRPr lang="ru-RU" sz="3600" dirty="0" smtClean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  <a:cs typeface="Times New Roman" pitchFamily="18" charset="0"/>
              </a:rPr>
              <a:t>  (1799 -1837)</a:t>
            </a:r>
            <a:endParaRPr lang="ru-RU" sz="3600" b="1" dirty="0" smtClean="0"/>
          </a:p>
          <a:p>
            <a:pPr algn="ctr">
              <a:buNone/>
            </a:pPr>
            <a:endParaRPr lang="ru-RU" sz="28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120 лет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 дня смерти</a:t>
            </a:r>
            <a:endParaRPr lang="ru-RU" sz="2800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ПУШКИН</a:t>
            </a:r>
            <a:b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АЛЕКСАНДР СЕРГЕЕВИЧ</a:t>
            </a: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admin\Downloads\пушк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28800"/>
            <a:ext cx="3730684" cy="5044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928803"/>
            <a:ext cx="8435280" cy="3786213"/>
          </a:xfrm>
        </p:spPr>
        <p:txBody>
          <a:bodyPr>
            <a:noAutofit/>
          </a:bodyPr>
          <a:lstStyle/>
          <a:p>
            <a:pPr lvl="8" algn="r"/>
            <a:endParaRPr lang="ru-RU" sz="17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5436" cy="1428760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/>
            <a:r>
              <a:rPr lang="ru-RU" sz="40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Солнечный </a:t>
            </a:r>
            <a:r>
              <a:rPr lang="ru-RU" sz="4000" b="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гений»</a:t>
            </a:r>
            <a:endParaRPr lang="ru-RU" sz="4000" b="0" dirty="0">
              <a:solidFill>
                <a:schemeClr val="accent3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050" name="Picture 2" descr="C:\Users\admin\Downloads\гений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60" y="1556792"/>
            <a:ext cx="8705620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571612"/>
            <a:ext cx="8676456" cy="4435679"/>
          </a:xfrm>
        </p:spPr>
        <p:txBody>
          <a:bodyPr>
            <a:noAutofit/>
          </a:bodyPr>
          <a:lstStyle/>
          <a:p>
            <a:pPr algn="r"/>
            <a:endParaRPr lang="ru-RU" sz="28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8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714512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/>
            <a:r>
              <a:rPr lang="ru-RU" sz="40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br>
              <a:rPr lang="ru-RU" sz="40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  <a:cs typeface="Times New Roman" pitchFamily="18" charset="0"/>
              </a:rPr>
              <a:t>Пушкин </a:t>
            </a:r>
            <a:r>
              <a:rPr lang="ru-RU" sz="4000" dirty="0"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  <a:cs typeface="Times New Roman" pitchFamily="18" charset="0"/>
              </a:rPr>
              <a:t>– наше все»</a:t>
            </a:r>
            <a:br>
              <a:rPr lang="ru-RU" sz="4000" dirty="0">
                <a:solidFill>
                  <a:schemeClr val="accent4">
                    <a:lumMod val="75000"/>
                  </a:schemeClr>
                </a:solidFill>
                <a:effectLst/>
                <a:latin typeface="Arial Black" pitchFamily="34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Arial Black" pitchFamily="34" charset="0"/>
              </a:rPr>
            </a:b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  <a:effectLst/>
              <a:latin typeface="Arial Black" pitchFamily="34" charset="0"/>
            </a:endParaRPr>
          </a:p>
        </p:txBody>
      </p:sp>
      <p:pic>
        <p:nvPicPr>
          <p:cNvPr id="1027" name="Picture 3" descr="C:\Users\admin\Downloads\пуш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55285"/>
            <a:ext cx="8208912" cy="474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11960" y="2071678"/>
            <a:ext cx="4503444" cy="4214842"/>
          </a:xfrm>
        </p:spPr>
        <p:txBody>
          <a:bodyPr>
            <a:normAutofit/>
          </a:bodyPr>
          <a:lstStyle/>
          <a:p>
            <a:endParaRPr lang="ru-RU" sz="28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9300" b="1" i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51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868478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4000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Как 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вечно </a:t>
            </a:r>
            <a:r>
              <a:rPr lang="ru-RU" sz="4000" dirty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пушкинское 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слово</a:t>
            </a:r>
            <a:r>
              <a:rPr lang="ru-RU" sz="4000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</p:txBody>
      </p:sp>
      <p:pic>
        <p:nvPicPr>
          <p:cNvPr id="2050" name="Picture 2" descr="C:\Users\admin\Downloads\пуш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8208912" cy="46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662</TotalTime>
  <Words>22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ЖИЗНЬ ЗАМЕЧАТЕЛЬНЫХ ЛЮДЕЙ</vt:lpstr>
      <vt:lpstr>ПУШКИН АЛЕКСАНДР СЕРГЕЕВИЧ</vt:lpstr>
      <vt:lpstr>«Солнечный гений»</vt:lpstr>
      <vt:lpstr>«  «Пушкин – наше все»  </vt:lpstr>
      <vt:lpstr> «Как вечно пушкинское слово»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ЗНАМЕНАТЕЛЬНЫХ ЛЮДЕЙ</dc:title>
  <dc:creator>shool1-2</dc:creator>
  <cp:lastModifiedBy>admin</cp:lastModifiedBy>
  <cp:revision>70</cp:revision>
  <dcterms:created xsi:type="dcterms:W3CDTF">2013-10-03T11:03:07Z</dcterms:created>
  <dcterms:modified xsi:type="dcterms:W3CDTF">2017-02-08T11:23:07Z</dcterms:modified>
</cp:coreProperties>
</file>