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01ED8C-B8E7-40C0-9E96-7CE5C36B38A9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6E2B94-6113-4B34-B7F3-364C46B4B0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7174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cap="none" dirty="0" smtClean="0"/>
              <a:t>«Работа с алгоритмами выявления</a:t>
            </a:r>
            <a:br>
              <a:rPr lang="ru-RU" cap="none" dirty="0" smtClean="0"/>
            </a:br>
            <a:r>
              <a:rPr lang="ru-RU" cap="none" dirty="0" smtClean="0"/>
              <a:t>проблемы текста как средство</a:t>
            </a:r>
            <a:br>
              <a:rPr lang="ru-RU" cap="none" dirty="0" smtClean="0"/>
            </a:br>
            <a:r>
              <a:rPr lang="ru-RU" cap="none" dirty="0" smtClean="0"/>
              <a:t>подготовки к написанию сочинения</a:t>
            </a:r>
            <a:br>
              <a:rPr lang="ru-RU" cap="none" dirty="0" smtClean="0"/>
            </a:br>
            <a:r>
              <a:rPr lang="ru-RU" cap="none" dirty="0" smtClean="0"/>
              <a:t>на ЕГЭ»</a:t>
            </a:r>
            <a:br>
              <a:rPr lang="ru-RU" cap="none" dirty="0" smtClean="0"/>
            </a:b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                                                                                            </a:t>
            </a:r>
            <a:r>
              <a:rPr lang="ru-RU" sz="2200" cap="none" dirty="0" smtClean="0"/>
              <a:t>Подготовила: учитель русского языка</a:t>
            </a:r>
            <a:br>
              <a:rPr lang="ru-RU" sz="2200" cap="none" dirty="0" smtClean="0"/>
            </a:br>
            <a:r>
              <a:rPr lang="ru-RU" sz="2200" cap="none" dirty="0" smtClean="0"/>
              <a:t>                                                            и литературы МБОУ « Салбинская СОШ»</a:t>
            </a:r>
            <a:br>
              <a:rPr lang="ru-RU" sz="2200" cap="none" dirty="0" smtClean="0"/>
            </a:br>
            <a:r>
              <a:rPr lang="ru-RU" sz="2200" cap="none" dirty="0" smtClean="0"/>
              <a:t>                                                            Лазарева Марина Владимировна</a:t>
            </a:r>
            <a:r>
              <a:rPr lang="ru-RU" cap="none" dirty="0" smtClean="0"/>
              <a:t/>
            </a:r>
            <a:br>
              <a:rPr lang="ru-RU" cap="none" dirty="0" smtClean="0"/>
            </a:br>
            <a:r>
              <a:rPr lang="ru-RU" cap="none" dirty="0" smtClean="0"/>
              <a:t/>
            </a:r>
            <a:br>
              <a:rPr lang="ru-RU" cap="none" dirty="0" smtClean="0"/>
            </a:br>
            <a:endParaRPr lang="ru-RU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736"/>
            <a:ext cx="8458200" cy="7858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Мастер- класс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i="1" dirty="0" smtClean="0"/>
              <a:t>Прочитайте текст и ,используя алгоритм (по выбору), попытайтесь  сформулировать его проблему.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Текст 1</a:t>
            </a:r>
            <a:endParaRPr lang="ru-RU" sz="1800" dirty="0" smtClean="0"/>
          </a:p>
          <a:p>
            <a:r>
              <a:rPr lang="ru-RU" sz="1800" dirty="0" smtClean="0"/>
              <a:t>Как и с чем действительно можно сравнить красоту Байкала? </a:t>
            </a:r>
          </a:p>
          <a:p>
            <a:r>
              <a:rPr lang="ru-RU" sz="1800" dirty="0" smtClean="0"/>
              <a:t>Не станем уверять, что прекраснее Байкала нет ничего на свете: </a:t>
            </a:r>
            <a:r>
              <a:rPr lang="ru-RU" sz="1800" u="sng" dirty="0" smtClean="0"/>
              <a:t>каждому из нас люба и мила своя сторона</a:t>
            </a:r>
            <a:r>
              <a:rPr lang="ru-RU" sz="1800" dirty="0" smtClean="0"/>
              <a:t>, и для эскимоса или алеута, как известно, его тундра и ледяная пустыня есть венец природного совершенства и богатства. </a:t>
            </a:r>
            <a:r>
              <a:rPr lang="ru-RU" sz="1800" u="sng" dirty="0" smtClean="0"/>
              <a:t>Мы с рождения впитываем в себя воздух, соли и картины своей родины, они влияют на наш характер и в немалой степени организуют наш жизненный состав. </a:t>
            </a:r>
            <a:r>
              <a:rPr lang="ru-RU" sz="1800" dirty="0" smtClean="0"/>
              <a:t> Поэтому недостаточно сказать, что они дороги нам, </a:t>
            </a:r>
            <a:r>
              <a:rPr lang="ru-RU" sz="1800" u="sng" dirty="0" smtClean="0"/>
              <a:t>мы- часть их, та часть, которая составлена естественной средой; </a:t>
            </a:r>
            <a:r>
              <a:rPr lang="ru-RU" sz="1800" dirty="0" smtClean="0"/>
              <a:t>в нас обязан говорить и говорит её древний и вечный голос. Бессмысленно сравнивать, отдавая чему-либо предпочтение, льды Гренландии с песками Сахары, сибирскую тайгу со средневековой русской степью, даже Каспий с Байкалом, можно лишь передать о них свои впечатления. Всё это прекрасно своей красотой и удивительно своей жизнью.</a:t>
            </a:r>
          </a:p>
          <a:p>
            <a:r>
              <a:rPr lang="ru-RU" sz="1800" dirty="0" smtClean="0"/>
              <a:t>(По В. Распутину)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Задание 5        </a:t>
            </a:r>
            <a:r>
              <a:rPr lang="ru-RU" sz="2000" dirty="0" smtClean="0"/>
              <a:t>Прочитайте тексты. Сформулируйте проблемы.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00108"/>
            <a:ext cx="6786610" cy="545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00092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643182"/>
            <a:ext cx="7000924" cy="280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1620"/>
            <a:ext cx="7286676" cy="63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Пользуясь алгоритмом  выявления проблемы художественного текста, сформулируйте проблемы, которые ставят известные вам мифы, сказки</a:t>
            </a:r>
            <a:br>
              <a:rPr lang="ru-RU" dirty="0" smtClean="0"/>
            </a:br>
            <a:r>
              <a:rPr lang="ru-RU" dirty="0" smtClean="0"/>
              <a:t> ( проанализировать не менее 2 сказок или мифов).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Алгоритм выявления проблемы  художественного текста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Проанализируйте поступки, отношения, речь героев.</a:t>
            </a:r>
          </a:p>
          <a:p>
            <a:pPr>
              <a:buNone/>
            </a:pPr>
            <a:r>
              <a:rPr lang="ru-RU" dirty="0" smtClean="0"/>
              <a:t>2. Определите, какие положительные или отрицательные человеческие качества проявляются в этих поступках, отношениях.</a:t>
            </a:r>
          </a:p>
          <a:p>
            <a:pPr>
              <a:buNone/>
            </a:pPr>
            <a:r>
              <a:rPr lang="ru-RU" dirty="0" smtClean="0"/>
              <a:t>3. Определите, какие абстрактные существительные называют соответствующие   человеческие качества (долг, честь, совесть, благородство- равнодушие, чёрствость, эгоизм)</a:t>
            </a:r>
          </a:p>
          <a:p>
            <a:pPr>
              <a:buNone/>
            </a:pPr>
            <a:r>
              <a:rPr lang="ru-RU" dirty="0" smtClean="0"/>
              <a:t>4. Сформулируйте проблему, используя выявленные ключевые слова.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использованной литературы: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Русский язык. Сочинение на ЕГЭ. Курс интенсивной подготовки: учебно-методическое пособие / Н. А. Сенина, А. Г. </a:t>
            </a:r>
            <a:r>
              <a:rPr lang="ru-RU" dirty="0" err="1" smtClean="0"/>
              <a:t>Нарушевич</a:t>
            </a:r>
            <a:r>
              <a:rPr lang="ru-RU" dirty="0" smtClean="0"/>
              <a:t>. – Изд.5-е. – Ростов </a:t>
            </a:r>
            <a:r>
              <a:rPr lang="ru-RU" dirty="0" err="1" smtClean="0"/>
              <a:t>н</a:t>
            </a:r>
            <a:r>
              <a:rPr lang="ru-RU" dirty="0" smtClean="0"/>
              <a:t>– Ростов </a:t>
            </a:r>
            <a:r>
              <a:rPr lang="ru-RU" dirty="0" err="1" smtClean="0"/>
              <a:t>н</a:t>
            </a:r>
            <a:r>
              <a:rPr lang="ru-RU" dirty="0" smtClean="0"/>
              <a:t>/Д: Легион, 2013.</a:t>
            </a:r>
          </a:p>
          <a:p>
            <a:r>
              <a:rPr lang="ru-RU" dirty="0" smtClean="0"/>
              <a:t>2. Сочинение-рассуждение на экзамене. Знаю. Понимаю. Могу: рабочая тетрадь по русскому языку. 8-9 классы/Т. И. Павлова, Н. А. </a:t>
            </a:r>
            <a:r>
              <a:rPr lang="ru-RU" dirty="0" err="1" smtClean="0"/>
              <a:t>Раннева</a:t>
            </a:r>
            <a:r>
              <a:rPr lang="ru-RU" dirty="0" smtClean="0"/>
              <a:t>. – Ростов </a:t>
            </a:r>
            <a:r>
              <a:rPr lang="ru-RU" dirty="0" err="1" smtClean="0"/>
              <a:t>н</a:t>
            </a:r>
            <a:r>
              <a:rPr lang="ru-RU" dirty="0" smtClean="0"/>
              <a:t>/Д: Легион,2013.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Продемонстрировать задания для подготовки учащихся к выявлению проблем текста;</a:t>
            </a:r>
          </a:p>
          <a:p>
            <a:r>
              <a:rPr lang="ru-RU" dirty="0" smtClean="0"/>
              <a:t>Познакомить с разными алгоритмами выявления проблем текста;</a:t>
            </a:r>
          </a:p>
          <a:p>
            <a:r>
              <a:rPr lang="ru-RU" dirty="0" smtClean="0"/>
              <a:t>Предложить творческий подход в качестве средства положительной мотивации школьников при выявлении проблем текста.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Проблема</a:t>
            </a:r>
            <a:r>
              <a:rPr lang="ru-RU" dirty="0" smtClean="0"/>
              <a:t>- это предмет обсуждения, вопрос, над которым  рассуждает автор.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2"/>
            <a:ext cx="8686800" cy="3794133"/>
          </a:xfrm>
        </p:spPr>
        <p:txBody>
          <a:bodyPr/>
          <a:lstStyle/>
          <a:p>
            <a:r>
              <a:rPr lang="ru-RU" b="1" dirty="0" smtClean="0"/>
              <a:t>Типы проблем </a:t>
            </a:r>
            <a:r>
              <a:rPr lang="ru-RU" dirty="0" smtClean="0"/>
              <a:t>– философские, социальные, политические, нравственные, экологические, эстетические.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Задание 1. 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Ознакомьтесь со схемой  приложения </a:t>
            </a:r>
            <a:br>
              <a:rPr lang="ru-RU" i="1" dirty="0" smtClean="0"/>
            </a:br>
            <a:r>
              <a:rPr lang="ru-RU" i="1" dirty="0" smtClean="0"/>
              <a:t>№ 1 «Типы проблем».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Попытайтесь в блоках проблем выявить объекты взаимодействия, например,  в нравственных - человек и нравственные ценности, человек и человек и т.д.: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1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057458" y="-66850"/>
            <a:ext cx="5314833" cy="785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i="1" dirty="0" smtClean="0"/>
              <a:t>Продолжите перечень  следующих проблем своими примерами (3-4). </a:t>
            </a:r>
            <a:endParaRPr lang="ru-RU" sz="1400" dirty="0" smtClean="0"/>
          </a:p>
          <a:p>
            <a:r>
              <a:rPr lang="ru-RU" sz="1400" dirty="0" smtClean="0"/>
              <a:t>А)философские (о добре и зле;_________________________________________________________________________________________________________________________________)</a:t>
            </a:r>
          </a:p>
          <a:p>
            <a:r>
              <a:rPr lang="ru-RU" sz="1400" dirty="0" smtClean="0"/>
              <a:t>Б) нравственные (дружба в жизни человека;____________________________________________________________________________________________________________________________)</a:t>
            </a:r>
          </a:p>
          <a:p>
            <a:r>
              <a:rPr lang="ru-RU" sz="1400" dirty="0" smtClean="0"/>
              <a:t>В) социальные (личность и общество;____________________________________________________________________________________________________________________________)</a:t>
            </a:r>
          </a:p>
          <a:p>
            <a:r>
              <a:rPr lang="ru-RU" sz="1400" dirty="0" smtClean="0"/>
              <a:t>Г) экологические (отношение человека к природе;_____________________________________________________________________________________________________________________________)</a:t>
            </a:r>
          </a:p>
          <a:p>
            <a:r>
              <a:rPr lang="ru-RU" sz="1400" dirty="0" smtClean="0"/>
              <a:t>Д)семейные (проблема отцов и детей;_______________________________________________________________________________________________________________________________)</a:t>
            </a:r>
          </a:p>
          <a:p>
            <a:r>
              <a:rPr lang="ru-RU" sz="1400" dirty="0" smtClean="0"/>
              <a:t>Е)информационно-коммуникативные (языковая культура;____________________________________________________________________________________________________________________________)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Задание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/>
              <a:t>Определите, к  какому типу относятся указанные проблемы.</a:t>
            </a:r>
            <a:endParaRPr lang="ru-RU" sz="1600" dirty="0" smtClean="0"/>
          </a:p>
          <a:p>
            <a:r>
              <a:rPr lang="ru-RU" sz="1600" i="1" dirty="0" smtClean="0"/>
              <a:t> Установите соответствие.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1. В чём опасность политики национализма?                             А. Философская</a:t>
            </a:r>
          </a:p>
          <a:p>
            <a:pPr>
              <a:buNone/>
            </a:pPr>
            <a:r>
              <a:rPr lang="ru-RU" sz="1600" dirty="0" smtClean="0"/>
              <a:t>2. Можно ли избежать социальной несправед-</a:t>
            </a:r>
          </a:p>
          <a:p>
            <a:pPr>
              <a:buNone/>
            </a:pPr>
            <a:r>
              <a:rPr lang="ru-RU" sz="1600" dirty="0" smtClean="0"/>
              <a:t>ливости?                                                                                         Б. Политическая</a:t>
            </a:r>
          </a:p>
          <a:p>
            <a:pPr>
              <a:buNone/>
            </a:pPr>
            <a:r>
              <a:rPr lang="ru-RU" sz="1600" dirty="0" smtClean="0"/>
              <a:t>3. В чём смысл человеческой жизни?                                           В. Экологическая</a:t>
            </a:r>
          </a:p>
          <a:p>
            <a:pPr>
              <a:buNone/>
            </a:pPr>
            <a:r>
              <a:rPr lang="ru-RU" sz="1600" dirty="0" smtClean="0"/>
              <a:t>4. Нужно ли заботиться об окружающих</a:t>
            </a:r>
          </a:p>
          <a:p>
            <a:pPr>
              <a:buNone/>
            </a:pPr>
            <a:r>
              <a:rPr lang="ru-RU" sz="1600" dirty="0" smtClean="0"/>
              <a:t>людях?                                                                                             Г. Нравственная</a:t>
            </a:r>
          </a:p>
          <a:p>
            <a:pPr>
              <a:buNone/>
            </a:pPr>
            <a:r>
              <a:rPr lang="ru-RU" sz="1600" dirty="0" smtClean="0"/>
              <a:t>5. Имеет ли право человек вмешиваться</a:t>
            </a:r>
          </a:p>
          <a:p>
            <a:pPr>
              <a:buNone/>
            </a:pPr>
            <a:r>
              <a:rPr lang="ru-RU" sz="1600" dirty="0" smtClean="0"/>
              <a:t>в жизнь природы?                                                                           Д. Социальная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Задание 4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smtClean="0"/>
              <a:t>Ознакомьтесь с алгоритмами выявления проблемы публицистического текста(приложение 2).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Алгоритмы  выявления проблемы публицистического текста.</a:t>
            </a:r>
            <a:endParaRPr lang="ru-RU" sz="1800" dirty="0" smtClean="0"/>
          </a:p>
          <a:p>
            <a:pPr>
              <a:buNone/>
            </a:pPr>
            <a:r>
              <a:rPr lang="ru-RU" sz="1800" b="1" dirty="0" smtClean="0"/>
              <a:t>Алгоритм 1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1. О чём говорится в этом тексте?</a:t>
            </a:r>
          </a:p>
          <a:p>
            <a:pPr>
              <a:buNone/>
            </a:pPr>
            <a:r>
              <a:rPr lang="ru-RU" sz="1800" dirty="0" smtClean="0"/>
              <a:t>2. Перечитайте выделенные фрагменты и определите: </a:t>
            </a:r>
          </a:p>
          <a:p>
            <a:pPr>
              <a:buNone/>
            </a:pPr>
            <a:r>
              <a:rPr lang="ru-RU" sz="1800" dirty="0" smtClean="0"/>
              <a:t>А) Кто (или что) является главным действующим лицом ?</a:t>
            </a:r>
          </a:p>
          <a:p>
            <a:pPr>
              <a:buNone/>
            </a:pPr>
            <a:r>
              <a:rPr lang="ru-RU" sz="1800" dirty="0" smtClean="0"/>
              <a:t> Б) Какое действие он (или она) производит? Что делает? (например, влияет, формирует, организует, определяет, воспринимает…)</a:t>
            </a:r>
          </a:p>
          <a:p>
            <a:pPr>
              <a:buNone/>
            </a:pPr>
            <a:r>
              <a:rPr lang="ru-RU" sz="1800" dirty="0" smtClean="0"/>
              <a:t>В) На кого (или на что) воздействует?</a:t>
            </a:r>
          </a:p>
          <a:p>
            <a:pPr>
              <a:buNone/>
            </a:pPr>
            <a:r>
              <a:rPr lang="ru-RU" sz="1800" dirty="0" smtClean="0"/>
              <a:t>3. Сформулируйте проблему, заменив в подпункте Б глагол на существительное с абстрактным значением (например, формирует- формирования,  воспринимает –восприятия) и последовательно соединив его с подпунктами А и В.</a:t>
            </a:r>
          </a:p>
          <a:p>
            <a:pPr>
              <a:buNone/>
            </a:pPr>
            <a:r>
              <a:rPr lang="ru-RU" sz="1800" dirty="0" smtClean="0"/>
              <a:t>4. Ещё раз перечитайте выделенные фрагменты . Поставьте вопрос к ним так, чтобы  выделенная часть текста являлась бы ответом на ваш вопрос.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Алгоритм 2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1. Выявите основную мысль текста.</a:t>
            </a:r>
          </a:p>
          <a:p>
            <a:pPr>
              <a:buNone/>
            </a:pPr>
            <a:r>
              <a:rPr lang="ru-RU" sz="1800" dirty="0" smtClean="0"/>
              <a:t>2. Запишите её в виде законченного предложения.</a:t>
            </a:r>
          </a:p>
          <a:p>
            <a:pPr>
              <a:buNone/>
            </a:pPr>
            <a:r>
              <a:rPr lang="ru-RU" sz="1800" dirty="0" smtClean="0"/>
              <a:t>3.Определите, на какой вопрос отвечает это предложение.</a:t>
            </a:r>
          </a:p>
          <a:p>
            <a:pPr>
              <a:buNone/>
            </a:pPr>
            <a:r>
              <a:rPr lang="ru-RU" sz="1800" dirty="0" smtClean="0"/>
              <a:t>4.Запишите этот вопрос, который и является проблемой текста.</a:t>
            </a:r>
          </a:p>
          <a:p>
            <a:pPr>
              <a:buNone/>
            </a:pPr>
            <a:r>
              <a:rPr lang="ru-RU" sz="1800" dirty="0" smtClean="0"/>
              <a:t>5. Выделите в вашем вопросе ключевые слова, подчеркните их. </a:t>
            </a:r>
          </a:p>
          <a:p>
            <a:pPr>
              <a:buNone/>
            </a:pPr>
            <a:r>
              <a:rPr lang="ru-RU" sz="1800" dirty="0" smtClean="0"/>
              <a:t>Используя эти ключевые слова, сформулируйте проблему текста, </a:t>
            </a:r>
          </a:p>
          <a:p>
            <a:pPr>
              <a:buNone/>
            </a:pPr>
            <a:r>
              <a:rPr lang="ru-RU" sz="1800" dirty="0" smtClean="0"/>
              <a:t>заменив глагол на существительное с абстрактным значением </a:t>
            </a:r>
          </a:p>
          <a:p>
            <a:pPr>
              <a:buNone/>
            </a:pPr>
            <a:r>
              <a:rPr lang="ru-RU" sz="1800" dirty="0" smtClean="0"/>
              <a:t>(например, формирует- формирования,  воспринимает –восприятия).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683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«Работа с алгоритмами выявления проблемы текста как средство подготовки к написанию сочинения на ЕГЭ»                                                                                              Подготовила: учитель русского языка                                                             и литературы МБОУ « Салбинская СОШ»                                                             Лазарева Марина Владимировна  </vt:lpstr>
      <vt:lpstr>Цели и задачи:</vt:lpstr>
      <vt:lpstr>  Проблема- это предмет обсуждения, вопрос, над которым  рассуждает автор. </vt:lpstr>
      <vt:lpstr>       Задание 1.   Ознакомьтесь со схемой  приложения  № 1 «Типы проблем». Попытайтесь в блоках проблем выявить объекты взаимодействия, например,  в нравственных - человек и нравственные ценности, человек и человек и т.д.: </vt:lpstr>
      <vt:lpstr>Приложение 1</vt:lpstr>
      <vt:lpstr>Задание 2 </vt:lpstr>
      <vt:lpstr>Задание 3 </vt:lpstr>
      <vt:lpstr>Задание 4 Ознакомьтесь с алгоритмами выявления проблемы публицистического текста(приложение 2). </vt:lpstr>
      <vt:lpstr>Алгоритм 2 </vt:lpstr>
      <vt:lpstr>Прочитайте текст и ,используя алгоритм (по выбору), попытайтесь  сформулировать его проблему. </vt:lpstr>
      <vt:lpstr>Задание 5        Прочитайте тексты. Сформулируйте проблемы. </vt:lpstr>
      <vt:lpstr>Слайд 12</vt:lpstr>
      <vt:lpstr>Слайд 13</vt:lpstr>
      <vt:lpstr>Слайд 14</vt:lpstr>
      <vt:lpstr>Слайд 15</vt:lpstr>
      <vt:lpstr>Список использованной литературы: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алгоритмами выявления проблемы текста как средство подготовки к написанию сочинения н</dc:title>
  <dc:creator>Марина</dc:creator>
  <cp:lastModifiedBy>Марина</cp:lastModifiedBy>
  <cp:revision>16</cp:revision>
  <dcterms:created xsi:type="dcterms:W3CDTF">2016-01-03T12:41:08Z</dcterms:created>
  <dcterms:modified xsi:type="dcterms:W3CDTF">2016-03-28T08:01:10Z</dcterms:modified>
</cp:coreProperties>
</file>