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8" autoAdjust="0"/>
    <p:restoredTop sz="86422" autoAdjust="0"/>
  </p:normalViewPr>
  <p:slideViewPr>
    <p:cSldViewPr>
      <p:cViewPr varScale="1">
        <p:scale>
          <a:sx n="94" d="100"/>
          <a:sy n="94" d="100"/>
        </p:scale>
        <p:origin x="-13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5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DCF467-2EB0-4D3B-8C53-3E2BC49520A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BD2B30-7FE3-4964-8876-C58517A54258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chemeClr val="bg1"/>
              </a:solidFill>
              <a:latin typeface="+mj-lt"/>
            </a:rPr>
            <a:t>Знаете ли  Вы, что  </a:t>
          </a:r>
          <a:r>
            <a:rPr lang="ru-RU" sz="2400" b="1" u="sng" dirty="0" smtClean="0">
              <a:solidFill>
                <a:schemeClr val="bg1"/>
              </a:solidFill>
              <a:latin typeface="+mj-lt"/>
            </a:rPr>
            <a:t>русский язык </a:t>
          </a:r>
          <a:r>
            <a:rPr lang="ru-RU" sz="2400" b="1" dirty="0" smtClean="0">
              <a:solidFill>
                <a:schemeClr val="bg1"/>
              </a:solidFill>
              <a:latin typeface="+mj-lt"/>
            </a:rPr>
            <a:t>по  распространению  </a:t>
          </a:r>
          <a:r>
            <a:rPr lang="ru-RU" sz="2400" b="1" u="sng" dirty="0" smtClean="0">
              <a:solidFill>
                <a:schemeClr val="bg1"/>
              </a:solidFill>
              <a:latin typeface="+mj-lt"/>
            </a:rPr>
            <a:t>занимает четвертое  место  в  мире</a:t>
          </a:r>
          <a:r>
            <a:rPr lang="ru-RU" sz="2400" b="1" dirty="0" smtClean="0">
              <a:solidFill>
                <a:schemeClr val="bg1"/>
              </a:solidFill>
              <a:latin typeface="+mj-lt"/>
            </a:rPr>
            <a:t>? </a:t>
          </a:r>
          <a:r>
            <a:rPr lang="ru-RU" sz="2400" b="1" dirty="0" smtClean="0">
              <a:latin typeface="+mj-lt"/>
            </a:rPr>
            <a:t>На нем говорят 288 миллионов человек! Неслучайно он является одним из шести официальных языков Организации Объединенных наций.</a:t>
          </a:r>
          <a:endParaRPr lang="ru-RU" sz="2400" b="1" dirty="0">
            <a:latin typeface="+mj-lt"/>
          </a:endParaRPr>
        </a:p>
      </dgm:t>
    </dgm:pt>
    <dgm:pt modelId="{EB693F95-1EE5-44C8-AD74-2F6533BD50A1}" type="parTrans" cxnId="{7969642B-3A32-4563-A43F-C1A1097656DB}">
      <dgm:prSet/>
      <dgm:spPr/>
      <dgm:t>
        <a:bodyPr/>
        <a:lstStyle/>
        <a:p>
          <a:endParaRPr lang="ru-RU"/>
        </a:p>
      </dgm:t>
    </dgm:pt>
    <dgm:pt modelId="{B05A6BC2-BA97-4087-980B-1FBD23362B94}" type="sibTrans" cxnId="{7969642B-3A32-4563-A43F-C1A1097656DB}">
      <dgm:prSet/>
      <dgm:spPr/>
      <dgm:t>
        <a:bodyPr/>
        <a:lstStyle/>
        <a:p>
          <a:endParaRPr lang="ru-RU"/>
        </a:p>
      </dgm:t>
    </dgm:pt>
    <dgm:pt modelId="{DE77C5A9-320C-4B3D-A191-48D547E957F7}" type="pres">
      <dgm:prSet presAssocID="{C7DCF467-2EB0-4D3B-8C53-3E2BC49520A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852C75-5E5F-44C9-850E-A73061C3C114}" type="pres">
      <dgm:prSet presAssocID="{B2BD2B30-7FE3-4964-8876-C58517A54258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DBEBA1-CA7C-4658-9299-9156D6A14380}" type="presOf" srcId="{B2BD2B30-7FE3-4964-8876-C58517A54258}" destId="{D5852C75-5E5F-44C9-850E-A73061C3C114}" srcOrd="0" destOrd="0" presId="urn:microsoft.com/office/officeart/2005/8/layout/process1"/>
    <dgm:cxn modelId="{EB398CE4-9541-4B7C-8CA7-E94B098E1BE5}" type="presOf" srcId="{C7DCF467-2EB0-4D3B-8C53-3E2BC49520AB}" destId="{DE77C5A9-320C-4B3D-A191-48D547E957F7}" srcOrd="0" destOrd="0" presId="urn:microsoft.com/office/officeart/2005/8/layout/process1"/>
    <dgm:cxn modelId="{7969642B-3A32-4563-A43F-C1A1097656DB}" srcId="{C7DCF467-2EB0-4D3B-8C53-3E2BC49520AB}" destId="{B2BD2B30-7FE3-4964-8876-C58517A54258}" srcOrd="0" destOrd="0" parTransId="{EB693F95-1EE5-44C8-AD74-2F6533BD50A1}" sibTransId="{B05A6BC2-BA97-4087-980B-1FBD23362B94}"/>
    <dgm:cxn modelId="{3A36220D-948F-4FA3-9F2F-95825C117A20}" type="presParOf" srcId="{DE77C5A9-320C-4B3D-A191-48D547E957F7}" destId="{D5852C75-5E5F-44C9-850E-A73061C3C114}" srcOrd="0" destOrd="0" presId="urn:microsoft.com/office/officeart/2005/8/layout/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7F436C-F2DE-4CB9-87CF-44BE6FB8085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918316-7975-4F15-B66F-F365E9449E23}">
      <dgm:prSet custT="1"/>
      <dgm:spPr/>
      <dgm:t>
        <a:bodyPr/>
        <a:lstStyle/>
        <a:p>
          <a:pPr algn="ctr" rtl="0"/>
          <a:r>
            <a:rPr lang="ru-RU" sz="2400" b="1" u="sng" baseline="0" dirty="0" smtClean="0">
              <a:solidFill>
                <a:schemeClr val="bg1"/>
              </a:solidFill>
              <a:latin typeface="+mj-lt"/>
            </a:rPr>
            <a:t>История</a:t>
          </a:r>
          <a:r>
            <a:rPr lang="ru-RU" sz="2400" b="1" baseline="0" dirty="0" smtClean="0">
              <a:solidFill>
                <a:schemeClr val="bg1"/>
              </a:solidFill>
              <a:latin typeface="+mj-lt"/>
            </a:rPr>
            <a:t> нашей России, </a:t>
          </a:r>
          <a:r>
            <a:rPr lang="ru-RU" sz="2400" b="1" u="sng" baseline="0" dirty="0" smtClean="0">
              <a:solidFill>
                <a:schemeClr val="bg1"/>
              </a:solidFill>
              <a:latin typeface="+mj-lt"/>
            </a:rPr>
            <a:t>русского языка</a:t>
          </a:r>
          <a:r>
            <a:rPr lang="ru-RU" sz="2400" b="1" baseline="0" dirty="0" smtClean="0">
              <a:solidFill>
                <a:schemeClr val="bg1"/>
              </a:solidFill>
              <a:latin typeface="+mj-lt"/>
            </a:rPr>
            <a:t>, </a:t>
          </a:r>
          <a:r>
            <a:rPr lang="ru-RU" sz="2400" b="1" u="sng" baseline="0" dirty="0" smtClean="0">
              <a:solidFill>
                <a:schemeClr val="bg1"/>
              </a:solidFill>
              <a:latin typeface="+mj-lt"/>
            </a:rPr>
            <a:t>уходит</a:t>
          </a:r>
          <a:r>
            <a:rPr lang="ru-RU" sz="2400" b="1" baseline="0" dirty="0" smtClean="0">
              <a:solidFill>
                <a:schemeClr val="bg1"/>
              </a:solidFill>
              <a:latin typeface="+mj-lt"/>
            </a:rPr>
            <a:t> в самую седую древность – </a:t>
          </a:r>
          <a:r>
            <a:rPr lang="ru-RU" sz="2400" b="1" u="sng" baseline="0" dirty="0" smtClean="0">
              <a:solidFill>
                <a:schemeClr val="bg1"/>
              </a:solidFill>
              <a:latin typeface="+mj-lt"/>
            </a:rPr>
            <a:t>на</a:t>
          </a:r>
          <a:r>
            <a:rPr lang="ru-RU" sz="2400" b="1" baseline="0" dirty="0" smtClean="0">
              <a:solidFill>
                <a:schemeClr val="bg1"/>
              </a:solidFill>
              <a:latin typeface="+mj-lt"/>
            </a:rPr>
            <a:t> многие сотни и </a:t>
          </a:r>
          <a:r>
            <a:rPr lang="ru-RU" sz="2400" b="1" u="sng" baseline="0" dirty="0" smtClean="0">
              <a:solidFill>
                <a:schemeClr val="bg1"/>
              </a:solidFill>
              <a:latin typeface="+mj-lt"/>
            </a:rPr>
            <a:t>тысячи лет назад…</a:t>
          </a:r>
          <a:endParaRPr lang="ru-RU" sz="2400" b="1" u="sng" baseline="0" dirty="0">
            <a:solidFill>
              <a:schemeClr val="bg1"/>
            </a:solidFill>
            <a:latin typeface="+mj-lt"/>
          </a:endParaRPr>
        </a:p>
      </dgm:t>
    </dgm:pt>
    <dgm:pt modelId="{C3882172-269C-4C5A-A5B2-EC4CA604D926}" type="parTrans" cxnId="{67DBCD5F-3977-4D8C-97D9-6F0E7D1AB6C8}">
      <dgm:prSet/>
      <dgm:spPr/>
      <dgm:t>
        <a:bodyPr/>
        <a:lstStyle/>
        <a:p>
          <a:endParaRPr lang="ru-RU"/>
        </a:p>
      </dgm:t>
    </dgm:pt>
    <dgm:pt modelId="{CBBC11D1-698C-4ECD-8645-25621A6F1379}" type="sibTrans" cxnId="{67DBCD5F-3977-4D8C-97D9-6F0E7D1AB6C8}">
      <dgm:prSet/>
      <dgm:spPr/>
      <dgm:t>
        <a:bodyPr/>
        <a:lstStyle/>
        <a:p>
          <a:endParaRPr lang="ru-RU"/>
        </a:p>
      </dgm:t>
    </dgm:pt>
    <dgm:pt modelId="{B409A3BE-DDCB-425F-A97F-D420491737B7}" type="pres">
      <dgm:prSet presAssocID="{C07F436C-F2DE-4CB9-87CF-44BE6FB808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BF47B5-23E8-4976-B862-FA7000AFCA20}" type="pres">
      <dgm:prSet presAssocID="{34918316-7975-4F15-B66F-F365E9449E23}" presName="parentText" presStyleLbl="node1" presStyleIdx="0" presStyleCnt="1" custScaleY="112524" custLinFactNeighborY="30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DBCD5F-3977-4D8C-97D9-6F0E7D1AB6C8}" srcId="{C07F436C-F2DE-4CB9-87CF-44BE6FB80858}" destId="{34918316-7975-4F15-B66F-F365E9449E23}" srcOrd="0" destOrd="0" parTransId="{C3882172-269C-4C5A-A5B2-EC4CA604D926}" sibTransId="{CBBC11D1-698C-4ECD-8645-25621A6F1379}"/>
    <dgm:cxn modelId="{77F04F8A-CD37-488E-9A61-E50B1E99178E}" type="presOf" srcId="{34918316-7975-4F15-B66F-F365E9449E23}" destId="{1ABF47B5-23E8-4976-B862-FA7000AFCA20}" srcOrd="0" destOrd="0" presId="urn:microsoft.com/office/officeart/2005/8/layout/vList2"/>
    <dgm:cxn modelId="{41501F21-3A26-4804-9834-5648CB0C5B1F}" type="presOf" srcId="{C07F436C-F2DE-4CB9-87CF-44BE6FB80858}" destId="{B409A3BE-DDCB-425F-A97F-D420491737B7}" srcOrd="0" destOrd="0" presId="urn:microsoft.com/office/officeart/2005/8/layout/vList2"/>
    <dgm:cxn modelId="{8060CA8F-48BC-4F05-9E56-31810BD5502B}" type="presParOf" srcId="{B409A3BE-DDCB-425F-A97F-D420491737B7}" destId="{1ABF47B5-23E8-4976-B862-FA7000AFCA20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56DC9A-09C4-45D5-ABD8-2999C9E3D6A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75B146-4CE9-482D-B2EE-790C0169C533}">
      <dgm:prSet custT="1"/>
      <dgm:spPr/>
      <dgm:t>
        <a:bodyPr/>
        <a:lstStyle/>
        <a:p>
          <a:pPr algn="ctr" rtl="0"/>
          <a:r>
            <a:rPr lang="ru-RU" sz="2400" b="1" baseline="0" dirty="0" smtClean="0">
              <a:solidFill>
                <a:schemeClr val="bg1"/>
              </a:solidFill>
              <a:latin typeface="+mj-lt"/>
            </a:rPr>
            <a:t>«</a:t>
          </a:r>
          <a:r>
            <a:rPr lang="ru-RU" sz="2400" b="1" u="sng" baseline="0" dirty="0" smtClean="0">
              <a:solidFill>
                <a:schemeClr val="bg1"/>
              </a:solidFill>
              <a:latin typeface="+mj-lt"/>
            </a:rPr>
            <a:t>ТОЛКОВЫЙ СЛОВАРЬ </a:t>
          </a:r>
          <a:r>
            <a:rPr lang="ru-RU" sz="2400" b="1" baseline="0" dirty="0" smtClean="0">
              <a:solidFill>
                <a:schemeClr val="bg1"/>
              </a:solidFill>
              <a:latin typeface="+mj-lt"/>
            </a:rPr>
            <a:t>ЖИВОГО ВЕЛИКОРУССКОГО ЯЗЫКА »</a:t>
          </a:r>
        </a:p>
        <a:p>
          <a:pPr algn="ctr" rtl="0"/>
          <a:endParaRPr lang="ru-RU" sz="2400" b="1" baseline="0" dirty="0" smtClean="0">
            <a:solidFill>
              <a:schemeClr val="bg1"/>
            </a:solidFill>
            <a:latin typeface="+mj-lt"/>
          </a:endParaRPr>
        </a:p>
        <a:p>
          <a:pPr algn="ctr" rtl="0"/>
          <a:r>
            <a:rPr lang="ru-RU" sz="2400" b="1" baseline="0" dirty="0" smtClean="0">
              <a:solidFill>
                <a:schemeClr val="bg1"/>
              </a:solidFill>
              <a:latin typeface="+mj-lt"/>
            </a:rPr>
            <a:t>                             </a:t>
          </a:r>
          <a:r>
            <a:rPr lang="ru-RU" sz="2400" b="1" u="sng" baseline="0" dirty="0" smtClean="0">
              <a:solidFill>
                <a:schemeClr val="bg1"/>
              </a:solidFill>
              <a:latin typeface="+mj-lt"/>
            </a:rPr>
            <a:t>В.И. ДАЛЯ</a:t>
          </a:r>
          <a:endParaRPr lang="ru-RU" sz="2400" u="sng" dirty="0">
            <a:solidFill>
              <a:schemeClr val="bg1"/>
            </a:solidFill>
            <a:latin typeface="+mj-lt"/>
          </a:endParaRPr>
        </a:p>
      </dgm:t>
    </dgm:pt>
    <dgm:pt modelId="{79784897-E07B-43CF-B56B-AE143F0F9DAC}" type="parTrans" cxnId="{726BDD78-8E9C-47E8-A512-5E5A35DC9BFD}">
      <dgm:prSet/>
      <dgm:spPr/>
      <dgm:t>
        <a:bodyPr/>
        <a:lstStyle/>
        <a:p>
          <a:endParaRPr lang="ru-RU"/>
        </a:p>
      </dgm:t>
    </dgm:pt>
    <dgm:pt modelId="{E5850641-0975-48BC-9AEE-1539FD4234DD}" type="sibTrans" cxnId="{726BDD78-8E9C-47E8-A512-5E5A35DC9BFD}">
      <dgm:prSet/>
      <dgm:spPr/>
      <dgm:t>
        <a:bodyPr/>
        <a:lstStyle/>
        <a:p>
          <a:endParaRPr lang="ru-RU"/>
        </a:p>
      </dgm:t>
    </dgm:pt>
    <dgm:pt modelId="{D2B13202-8B53-49A8-A4E2-C84D3F15636C}" type="pres">
      <dgm:prSet presAssocID="{EF56DC9A-09C4-45D5-ABD8-2999C9E3D6A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FA263D-59F7-45AA-8687-5F7639C067F0}" type="pres">
      <dgm:prSet presAssocID="{CC75B146-4CE9-482D-B2EE-790C0169C533}" presName="parentText" presStyleLbl="node1" presStyleIdx="0" presStyleCnt="1" custScaleY="936273" custLinFactNeighborY="456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6E5ABF-2817-4302-A515-9C1C23A835A0}" type="presOf" srcId="{CC75B146-4CE9-482D-B2EE-790C0169C533}" destId="{A6FA263D-59F7-45AA-8687-5F7639C067F0}" srcOrd="0" destOrd="0" presId="urn:microsoft.com/office/officeart/2005/8/layout/vList2"/>
    <dgm:cxn modelId="{726BDD78-8E9C-47E8-A512-5E5A35DC9BFD}" srcId="{EF56DC9A-09C4-45D5-ABD8-2999C9E3D6A9}" destId="{CC75B146-4CE9-482D-B2EE-790C0169C533}" srcOrd="0" destOrd="0" parTransId="{79784897-E07B-43CF-B56B-AE143F0F9DAC}" sibTransId="{E5850641-0975-48BC-9AEE-1539FD4234DD}"/>
    <dgm:cxn modelId="{CB74DBCC-5306-4F62-B67F-72E75D99934B}" type="presOf" srcId="{EF56DC9A-09C4-45D5-ABD8-2999C9E3D6A9}" destId="{D2B13202-8B53-49A8-A4E2-C84D3F15636C}" srcOrd="0" destOrd="0" presId="urn:microsoft.com/office/officeart/2005/8/layout/vList2"/>
    <dgm:cxn modelId="{5915C604-67FB-49F2-A087-5E69185D06CB}" type="presParOf" srcId="{D2B13202-8B53-49A8-A4E2-C84D3F15636C}" destId="{A6FA263D-59F7-45AA-8687-5F7639C067F0}" srcOrd="0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E658E5-F21A-4D44-B7C9-9BDA08DEFDE2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CC6949-ECCC-4B15-84C1-DA5EE51E44F3}">
      <dgm:prSet custT="1"/>
      <dgm:spPr/>
      <dgm:t>
        <a:bodyPr/>
        <a:lstStyle/>
        <a:p>
          <a:pPr algn="ctr" rtl="0"/>
          <a:r>
            <a:rPr lang="ru-RU" sz="2400" b="1" baseline="0" dirty="0" smtClean="0">
              <a:solidFill>
                <a:schemeClr val="bg1"/>
              </a:solidFill>
              <a:latin typeface="+mj-lt"/>
            </a:rPr>
            <a:t>«ПОЧЕМУ  МЫ ТАК ГОВОРИМ ?»</a:t>
          </a:r>
          <a:endParaRPr lang="ru-RU" sz="2400" b="1" baseline="0" dirty="0">
            <a:solidFill>
              <a:schemeClr val="bg1"/>
            </a:solidFill>
            <a:latin typeface="+mj-lt"/>
          </a:endParaRPr>
        </a:p>
      </dgm:t>
    </dgm:pt>
    <dgm:pt modelId="{61F011F1-53D8-4DC4-9717-7EFC9BF42667}" type="parTrans" cxnId="{FDB6219E-CE04-4C97-87B8-7EB3398FC631}">
      <dgm:prSet/>
      <dgm:spPr/>
      <dgm:t>
        <a:bodyPr/>
        <a:lstStyle/>
        <a:p>
          <a:endParaRPr lang="ru-RU"/>
        </a:p>
      </dgm:t>
    </dgm:pt>
    <dgm:pt modelId="{C6A63515-7006-4AB0-8D48-A79A742BDED0}" type="sibTrans" cxnId="{FDB6219E-CE04-4C97-87B8-7EB3398FC631}">
      <dgm:prSet/>
      <dgm:spPr/>
      <dgm:t>
        <a:bodyPr/>
        <a:lstStyle/>
        <a:p>
          <a:endParaRPr lang="ru-RU"/>
        </a:p>
      </dgm:t>
    </dgm:pt>
    <dgm:pt modelId="{4914F466-2ED8-41B1-859A-530FC9C2AAC5}" type="pres">
      <dgm:prSet presAssocID="{02E658E5-F21A-4D44-B7C9-9BDA08DEFD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28FAC0-7F35-4640-B4C3-EDCC43230F5D}" type="pres">
      <dgm:prSet presAssocID="{27CC6949-ECCC-4B15-84C1-DA5EE51E44F3}" presName="parentText" presStyleLbl="node1" presStyleIdx="0" presStyleCnt="1" custScaleY="592658" custLinFactNeighborY="-216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A6BA9-9CE1-4CC6-8DBE-25890A8A5FFB}" type="presOf" srcId="{02E658E5-F21A-4D44-B7C9-9BDA08DEFDE2}" destId="{4914F466-2ED8-41B1-859A-530FC9C2AAC5}" srcOrd="0" destOrd="0" presId="urn:microsoft.com/office/officeart/2005/8/layout/vList2"/>
    <dgm:cxn modelId="{FDB6219E-CE04-4C97-87B8-7EB3398FC631}" srcId="{02E658E5-F21A-4D44-B7C9-9BDA08DEFDE2}" destId="{27CC6949-ECCC-4B15-84C1-DA5EE51E44F3}" srcOrd="0" destOrd="0" parTransId="{61F011F1-53D8-4DC4-9717-7EFC9BF42667}" sibTransId="{C6A63515-7006-4AB0-8D48-A79A742BDED0}"/>
    <dgm:cxn modelId="{1AA60D54-113A-4684-81AC-AF9F6CC13F90}" type="presOf" srcId="{27CC6949-ECCC-4B15-84C1-DA5EE51E44F3}" destId="{DA28FAC0-7F35-4640-B4C3-EDCC43230F5D}" srcOrd="0" destOrd="0" presId="urn:microsoft.com/office/officeart/2005/8/layout/vList2"/>
    <dgm:cxn modelId="{86D40EB8-EC0C-4245-B0C3-1DE4C4B60737}" type="presParOf" srcId="{4914F466-2ED8-41B1-859A-530FC9C2AAC5}" destId="{DA28FAC0-7F35-4640-B4C3-EDCC43230F5D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DBEFB42-260D-4CE0-AA3C-42920D292D6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36FD4D-D7DA-4760-ACF6-727A9B8EC134}">
      <dgm:prSet/>
      <dgm:spPr/>
      <dgm:t>
        <a:bodyPr/>
        <a:lstStyle/>
        <a:p>
          <a:pPr rtl="0"/>
          <a:r>
            <a:rPr lang="ru-RU" b="1" baseline="0" dirty="0" smtClean="0">
              <a:solidFill>
                <a:schemeClr val="bg1"/>
              </a:solidFill>
              <a:latin typeface="+mj-lt"/>
            </a:rPr>
            <a:t>РУССКИЙ  ЯЗЫК  ДЛЯ  ШКОЛЬНИКОВ</a:t>
          </a:r>
          <a:endParaRPr lang="ru-RU" b="1" baseline="0" dirty="0">
            <a:solidFill>
              <a:schemeClr val="bg1"/>
            </a:solidFill>
            <a:latin typeface="+mj-lt"/>
          </a:endParaRPr>
        </a:p>
      </dgm:t>
    </dgm:pt>
    <dgm:pt modelId="{0C2BFF71-14C6-47DA-A45C-1D11A6CAB2E6}" type="parTrans" cxnId="{68F6B7D4-1B97-47D0-B54B-D6C8D0134952}">
      <dgm:prSet/>
      <dgm:spPr/>
      <dgm:t>
        <a:bodyPr/>
        <a:lstStyle/>
        <a:p>
          <a:endParaRPr lang="ru-RU"/>
        </a:p>
      </dgm:t>
    </dgm:pt>
    <dgm:pt modelId="{65C5093F-D436-45FC-9AD2-7026ACB427E4}" type="sibTrans" cxnId="{68F6B7D4-1B97-47D0-B54B-D6C8D0134952}">
      <dgm:prSet/>
      <dgm:spPr/>
      <dgm:t>
        <a:bodyPr/>
        <a:lstStyle/>
        <a:p>
          <a:endParaRPr lang="ru-RU"/>
        </a:p>
      </dgm:t>
    </dgm:pt>
    <dgm:pt modelId="{D3EA14BC-6BB0-46FD-8E84-786B2212D912}" type="pres">
      <dgm:prSet presAssocID="{9DBEFB42-260D-4CE0-AA3C-42920D292D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3DD633-7DB5-4DA0-BD20-7700538D028B}" type="pres">
      <dgm:prSet presAssocID="{3036FD4D-D7DA-4760-ACF6-727A9B8EC13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F6B7D4-1B97-47D0-B54B-D6C8D0134952}" srcId="{9DBEFB42-260D-4CE0-AA3C-42920D292D65}" destId="{3036FD4D-D7DA-4760-ACF6-727A9B8EC134}" srcOrd="0" destOrd="0" parTransId="{0C2BFF71-14C6-47DA-A45C-1D11A6CAB2E6}" sibTransId="{65C5093F-D436-45FC-9AD2-7026ACB427E4}"/>
    <dgm:cxn modelId="{CD0A0E39-1C36-4D91-861C-0F4FB4A42719}" type="presOf" srcId="{3036FD4D-D7DA-4760-ACF6-727A9B8EC134}" destId="{E23DD633-7DB5-4DA0-BD20-7700538D028B}" srcOrd="0" destOrd="0" presId="urn:microsoft.com/office/officeart/2005/8/layout/vList2"/>
    <dgm:cxn modelId="{6573B005-77BA-4946-8B31-E2096BBFEC18}" type="presOf" srcId="{9DBEFB42-260D-4CE0-AA3C-42920D292D65}" destId="{D3EA14BC-6BB0-46FD-8E84-786B2212D912}" srcOrd="0" destOrd="0" presId="urn:microsoft.com/office/officeart/2005/8/layout/vList2"/>
    <dgm:cxn modelId="{F878C7CE-F027-4D75-8D6B-1D3AC1F3A8BD}" type="presParOf" srcId="{D3EA14BC-6BB0-46FD-8E84-786B2212D912}" destId="{E23DD633-7DB5-4DA0-BD20-7700538D028B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759073E-A247-4E68-A609-A695A72620F7}" type="datetimeFigureOut">
              <a:rPr lang="ru-RU" smtClean="0"/>
              <a:pPr/>
              <a:t>22.09.2014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8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3786182" y="2500306"/>
          <a:ext cx="4714908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047868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РУССКИЙ   ЯЗЫК </a:t>
            </a:r>
            <a:br>
              <a:rPr lang="ru-RU" sz="4400" b="1" dirty="0" smtClean="0"/>
            </a:br>
            <a:r>
              <a:rPr lang="ru-RU" sz="4400" b="1" dirty="0" smtClean="0"/>
              <a:t> КАК   ЧАСТЬ  МИРОВОЙ  КУЛЬТУРЫ</a:t>
            </a:r>
            <a:endParaRPr lang="ru-RU" sz="4400" b="1" dirty="0"/>
          </a:p>
        </p:txBody>
      </p:sp>
      <p:pic>
        <p:nvPicPr>
          <p:cNvPr id="1028" name="Picture 4" descr="C:\Documents and Settings\admin\Рабочий стол\doc52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2857496"/>
            <a:ext cx="2357454" cy="3146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285720" y="2786058"/>
          <a:ext cx="4129094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ИЗ   ИСТОРИИ  РУССКОГО  ЯЗЫКА</a:t>
            </a:r>
            <a:endParaRPr lang="ru-RU" sz="4400" b="1" dirty="0"/>
          </a:p>
        </p:txBody>
      </p:sp>
      <p:pic>
        <p:nvPicPr>
          <p:cNvPr id="1026" name="Picture 2" descr="C:\Documents and Settings\admin\Мои документы\doc52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1" y="2714620"/>
            <a:ext cx="242889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3929058" y="2857496"/>
          <a:ext cx="4786346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СОКРОВИЩНИЦА  РУССКОЙ  РЕЧИ…</a:t>
            </a:r>
            <a:endParaRPr lang="ru-RU" sz="4400" b="1" dirty="0"/>
          </a:p>
        </p:txBody>
      </p:sp>
      <p:pic>
        <p:nvPicPr>
          <p:cNvPr id="4" name="Рисунок 3" descr="C:\Documents and Settings\admin\Мои документы\Мои рисунки\Мои рисунки\doc36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2857496"/>
            <a:ext cx="2643206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85720" y="3143248"/>
          <a:ext cx="4429156" cy="228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ПРАВИЛА  И  ЗАКОНЫ</a:t>
            </a:r>
            <a:endParaRPr lang="ru-RU" sz="4400" b="1" dirty="0"/>
          </a:p>
        </p:txBody>
      </p:sp>
      <p:pic>
        <p:nvPicPr>
          <p:cNvPr id="3074" name="Picture 2" descr="C:\Documents and Settings\admin\Мои документы\Копия doc52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2571744"/>
            <a:ext cx="2928958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1142976" y="2571744"/>
          <a:ext cx="7072362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КАК   СТАТЬ  ГРАМОТНЫМ:</a:t>
            </a:r>
            <a:endParaRPr lang="ru-RU" sz="4400" b="1" dirty="0"/>
          </a:p>
        </p:txBody>
      </p:sp>
      <p:pic>
        <p:nvPicPr>
          <p:cNvPr id="4098" name="Picture 2" descr="C:\Documents and Settings\admin\Мои документы\doc52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3286124"/>
            <a:ext cx="2674957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Documents and Settings\admin\Мои документы\doc52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3357562"/>
            <a:ext cx="2643206" cy="2433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C:\Documents and Settings\admin\Мои документы\doc52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3357562"/>
            <a:ext cx="250033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170</TotalTime>
  <Words>93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Официальная</vt:lpstr>
      <vt:lpstr>РУССКИЙ   ЯЗЫК   КАК   ЧАСТЬ  МИРОВОЙ  КУЛЬТУРЫ</vt:lpstr>
      <vt:lpstr>ИЗ   ИСТОРИИ  РУССКОГО  ЯЗЫКА</vt:lpstr>
      <vt:lpstr>СОКРОВИЩНИЦА  РУССКОЙ  РЕЧИ…</vt:lpstr>
      <vt:lpstr>ПРАВИЛА  И  ЗАКОНЫ</vt:lpstr>
      <vt:lpstr>КАК   СТАТЬ  ГРАМОТНЫМ: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КАК ЧАСТЬ МИРОВОЙ КУЛЬТУРЫ</dc:title>
  <dc:creator>shool1-2</dc:creator>
  <cp:lastModifiedBy>shool1-2</cp:lastModifiedBy>
  <cp:revision>21</cp:revision>
  <dcterms:created xsi:type="dcterms:W3CDTF">2014-09-19T08:33:40Z</dcterms:created>
  <dcterms:modified xsi:type="dcterms:W3CDTF">2014-09-22T07:24:43Z</dcterms:modified>
</cp:coreProperties>
</file>