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sldIdLst>
    <p:sldId id="261" r:id="rId2"/>
    <p:sldId id="262" r:id="rId3"/>
    <p:sldId id="263" r:id="rId4"/>
    <p:sldId id="264" r:id="rId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34" autoAdjust="0"/>
  </p:normalViewPr>
  <p:slideViewPr>
    <p:cSldViewPr>
      <p:cViewPr varScale="1">
        <p:scale>
          <a:sx n="57" d="100"/>
          <a:sy n="57" d="100"/>
        </p:scale>
        <p:origin x="-113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81357-3857-4316-91F5-BB81AB421B2F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30C5C-51AE-4051-8649-6589D3520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031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30C5C-51AE-4051-8649-6589D35202F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55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F59D3BF-145B-453D-A936-DCF663DA167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627A5F0-ACE0-4FFA-AF59-2CF860811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68952" cy="191683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С    ДНЕМ   -  РОЖДЕНИЯ  НИЖНЕВАРТОВСК!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1512168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-</a:t>
            </a:r>
          </a:p>
          <a:p>
            <a:pPr algn="r"/>
            <a:endParaRPr lang="ru-RU" b="1" dirty="0" smtClean="0"/>
          </a:p>
          <a:p>
            <a:pPr marL="0" indent="0" algn="r">
              <a:buNone/>
            </a:pPr>
            <a:r>
              <a:rPr lang="ru-RU" b="1" dirty="0" smtClean="0"/>
              <a:t>    </a:t>
            </a:r>
            <a:endParaRPr lang="ru-RU" b="1" dirty="0"/>
          </a:p>
          <a:p>
            <a:pPr marL="0" indent="0" algn="r">
              <a:buNone/>
            </a:pPr>
            <a:endParaRPr lang="ru-RU" b="1" dirty="0" smtClean="0"/>
          </a:p>
        </p:txBody>
      </p:sp>
      <p:pic>
        <p:nvPicPr>
          <p:cNvPr id="1026" name="Picture 2" descr="C:\Users\admin\Downloads\вокза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8928992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488832" cy="184482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ЛЮБИ  И  ЗНАЙ  СВОЙ  ГОРОД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85800"/>
            <a:ext cx="7982272" cy="870992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endParaRPr lang="ru-RU" b="1" dirty="0" smtClean="0"/>
          </a:p>
          <a:p>
            <a:pPr marL="0" indent="0" algn="r">
              <a:buNone/>
            </a:pPr>
            <a:r>
              <a:rPr lang="ru-RU" b="1" dirty="0" smtClean="0"/>
              <a:t>    </a:t>
            </a:r>
            <a:endParaRPr lang="ru-RU" b="1" dirty="0"/>
          </a:p>
          <a:p>
            <a:pPr marL="0" indent="0" algn="r">
              <a:buNone/>
            </a:pPr>
            <a:endParaRPr lang="ru-RU" b="1" dirty="0" smtClean="0"/>
          </a:p>
        </p:txBody>
      </p:sp>
      <p:pic>
        <p:nvPicPr>
          <p:cNvPr id="2050" name="Picture 2" descr="C:\Users\admin\Downloads\церков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71296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81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96944" cy="184482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ЛИСТАЯ  СТРАНИЦЫ  ИСТОРИИ. . .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85800"/>
            <a:ext cx="7982272" cy="870992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endParaRPr lang="ru-RU" b="1" dirty="0" smtClean="0"/>
          </a:p>
          <a:p>
            <a:pPr marL="0" indent="0" algn="r">
              <a:buNone/>
            </a:pPr>
            <a:r>
              <a:rPr lang="ru-RU" b="1" dirty="0" smtClean="0"/>
              <a:t>    </a:t>
            </a:r>
            <a:endParaRPr lang="ru-RU" b="1" dirty="0"/>
          </a:p>
          <a:p>
            <a:pPr marL="0" indent="0" algn="r">
              <a:buNone/>
            </a:pPr>
            <a:endParaRPr lang="ru-RU" b="1" dirty="0" smtClean="0"/>
          </a:p>
        </p:txBody>
      </p:sp>
      <p:pic>
        <p:nvPicPr>
          <p:cNvPr id="5" name="Picture 5" descr="C:\Users\admin\Downloads\4 ра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8928992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22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488832" cy="184482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ГОРОД   ВЕЧНОЙ  МОЛОДОСТИ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430" y="548680"/>
            <a:ext cx="8600041" cy="50405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b="1" dirty="0" smtClean="0"/>
              <a:t>          </a:t>
            </a:r>
            <a:endParaRPr lang="ru-RU" b="1" dirty="0"/>
          </a:p>
        </p:txBody>
      </p:sp>
      <p:pic>
        <p:nvPicPr>
          <p:cNvPr id="4098" name="Picture 2" descr="C:\Users\admin\Downloads\1 раз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72817"/>
            <a:ext cx="4536504" cy="257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4294458" cy="260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Users\admin\Downloads\3 раз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409531"/>
            <a:ext cx="4536504" cy="233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admin\Downloads\5 раз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09531"/>
            <a:ext cx="4294458" cy="233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1395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312</TotalTime>
  <Words>6</Words>
  <Application>Microsoft Office PowerPoint</Application>
  <PresentationFormat>Экран (4:3)</PresentationFormat>
  <Paragraphs>13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NewsPrint</vt:lpstr>
      <vt:lpstr>        С    ДНЕМ   -  РОЖДЕНИЯ  НИЖНЕВАРТОВСК!</vt:lpstr>
      <vt:lpstr>  ЛЮБИ  И  ЗНАЙ  СВОЙ  ГОРОД</vt:lpstr>
      <vt:lpstr>  ЛИСТАЯ  СТРАНИЦЫ  ИСТОРИИ. . .</vt:lpstr>
      <vt:lpstr>  ГОРОД   ВЕЧНОЙ  МОЛОДОСТИ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НИЖНЕВАРТОВСК</dc:title>
  <dc:creator>shool1-2</dc:creator>
  <cp:lastModifiedBy>admin</cp:lastModifiedBy>
  <cp:revision>33</cp:revision>
  <cp:lastPrinted>2017-03-06T08:20:44Z</cp:lastPrinted>
  <dcterms:created xsi:type="dcterms:W3CDTF">2014-02-26T07:25:36Z</dcterms:created>
  <dcterms:modified xsi:type="dcterms:W3CDTF">2017-04-20T07:50:07Z</dcterms:modified>
</cp:coreProperties>
</file>