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5" r:id="rId4"/>
    <p:sldId id="269" r:id="rId5"/>
    <p:sldId id="267" r:id="rId6"/>
    <p:sldId id="262" r:id="rId7"/>
    <p:sldId id="27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4" d="100"/>
          <a:sy n="54" d="100"/>
        </p:scale>
        <p:origin x="-614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8A2761-EAF7-4A1E-9005-9AC5C6458B95}" type="doc">
      <dgm:prSet loTypeId="urn:microsoft.com/office/officeart/2008/layout/AlternatingHexagons" loCatId="list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41ED6C-9924-4F88-A9E2-58D1344BFBC8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«ДИЗАЙН ПРОЕКТ»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7-е классы под руководством учителей предметников, в зависимости от выбора обучающегося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6F8FA7-2E13-4BCA-81B9-6C301CA10C02}" type="parTrans" cxnId="{136F464F-7329-4FC5-9431-DCF9D0A26675}">
      <dgm:prSet/>
      <dgm:spPr/>
      <dgm:t>
        <a:bodyPr/>
        <a:lstStyle/>
        <a:p>
          <a:endParaRPr lang="ru-RU"/>
        </a:p>
      </dgm:t>
    </dgm:pt>
    <dgm:pt modelId="{0CC4E1EC-CBCF-4251-A98F-FD2367BB5ED9}" type="sibTrans" cxnId="{136F464F-7329-4FC5-9431-DCF9D0A26675}">
      <dgm:prSet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«ПРОБА»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5-6-е классы выполняют проектную работу под руководством классных руководителей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9A19C5-7603-4CD1-9323-3B5F81F6F977}">
      <dgm:prSet phldrT="[Текст]" custT="1"/>
      <dgm:spPr/>
      <dgm:t>
        <a:bodyPr/>
        <a:lstStyle/>
        <a:p>
          <a:pPr algn="r"/>
          <a:endParaRPr lang="ru-RU" sz="2800" b="0" dirty="0"/>
        </a:p>
      </dgm:t>
    </dgm:pt>
    <dgm:pt modelId="{78F45180-548E-4469-A78A-FA840CB7F453}" type="parTrans" cxnId="{4DE8CA11-7399-4D51-B831-38B71BEEADBA}">
      <dgm:prSet/>
      <dgm:spPr/>
      <dgm:t>
        <a:bodyPr/>
        <a:lstStyle/>
        <a:p>
          <a:endParaRPr lang="ru-RU"/>
        </a:p>
      </dgm:t>
    </dgm:pt>
    <dgm:pt modelId="{AD534355-A7B3-4603-B070-8A3777983DC3}" type="sibTrans" cxnId="{4DE8CA11-7399-4D51-B831-38B71BEEADBA}">
      <dgm:prSet/>
      <dgm:spPr/>
      <dgm:t>
        <a:bodyPr/>
        <a:lstStyle/>
        <a:p>
          <a:endParaRPr lang="ru-RU"/>
        </a:p>
      </dgm:t>
    </dgm:pt>
    <dgm:pt modelId="{E6ABD3D5-FDDE-4DB4-95D5-CC5E2E85A5ED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8-е классы проводят учебно-исследовательскую деятельность 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7D676C-372D-49FA-B8D3-6BE9C6138572}" type="parTrans" cxnId="{C667BD5D-8348-4643-B3BD-4D6F764D8521}">
      <dgm:prSet/>
      <dgm:spPr/>
      <dgm:t>
        <a:bodyPr/>
        <a:lstStyle/>
        <a:p>
          <a:endParaRPr lang="ru-RU"/>
        </a:p>
      </dgm:t>
    </dgm:pt>
    <dgm:pt modelId="{6F306791-A380-484C-BCF0-6028BA1DF328}" type="sibTrans" cxnId="{C667BD5D-8348-4643-B3BD-4D6F764D8521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9-е классы  готовят индивидуальную  выпускную экзаменационную работу  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E2A4F2ED-69AE-4267-87F5-26D2AAED2816}" type="pres">
      <dgm:prSet presAssocID="{AE8A2761-EAF7-4A1E-9005-9AC5C6458B9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4EC72C77-FFF1-4DBF-9A81-B17E2C49E372}" type="pres">
      <dgm:prSet presAssocID="{B341ED6C-9924-4F88-A9E2-58D1344BFBC8}" presName="composite" presStyleCnt="0"/>
      <dgm:spPr/>
    </dgm:pt>
    <dgm:pt modelId="{735F753E-F038-46D7-AA00-904B1863DA3C}" type="pres">
      <dgm:prSet presAssocID="{B341ED6C-9924-4F88-A9E2-58D1344BFBC8}" presName="Parent1" presStyleLbl="node1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BD4DC-81CF-4DF2-82A1-1D0FBDF6616F}" type="pres">
      <dgm:prSet presAssocID="{B341ED6C-9924-4F88-A9E2-58D1344BFBC8}" presName="Childtext1" presStyleLbl="revTx" presStyleIdx="0" presStyleCnt="2" custScaleX="130845" custLinFactNeighborX="-59715" custLinFactNeighborY="15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54CE79-4F6C-4841-A3C6-3146BE316339}" type="pres">
      <dgm:prSet presAssocID="{B341ED6C-9924-4F88-A9E2-58D1344BFBC8}" presName="BalanceSpacing" presStyleCnt="0"/>
      <dgm:spPr/>
    </dgm:pt>
    <dgm:pt modelId="{651A3E27-F52E-481F-8522-A5B385BFD8B8}" type="pres">
      <dgm:prSet presAssocID="{B341ED6C-9924-4F88-A9E2-58D1344BFBC8}" presName="BalanceSpacing1" presStyleCnt="0"/>
      <dgm:spPr/>
    </dgm:pt>
    <dgm:pt modelId="{D30B4C1A-B56F-4FC3-AF34-58058CCA3792}" type="pres">
      <dgm:prSet presAssocID="{0CC4E1EC-CBCF-4251-A98F-FD2367BB5ED9}" presName="Accent1Text" presStyleLbl="node1" presStyleIdx="1" presStyleCnt="4"/>
      <dgm:spPr/>
      <dgm:t>
        <a:bodyPr/>
        <a:lstStyle/>
        <a:p>
          <a:endParaRPr lang="ru-RU"/>
        </a:p>
      </dgm:t>
    </dgm:pt>
    <dgm:pt modelId="{BCCEF0EC-F394-4123-A3E4-EBC7D78F8CC0}" type="pres">
      <dgm:prSet presAssocID="{0CC4E1EC-CBCF-4251-A98F-FD2367BB5ED9}" presName="spaceBetweenRectangles" presStyleCnt="0"/>
      <dgm:spPr/>
    </dgm:pt>
    <dgm:pt modelId="{1F13DE27-01BB-4F37-883F-D67110BDB6DC}" type="pres">
      <dgm:prSet presAssocID="{E6ABD3D5-FDDE-4DB4-95D5-CC5E2E85A5ED}" presName="composite" presStyleCnt="0"/>
      <dgm:spPr/>
    </dgm:pt>
    <dgm:pt modelId="{7F703058-0F99-4967-9230-33A532DBE2FC}" type="pres">
      <dgm:prSet presAssocID="{E6ABD3D5-FDDE-4DB4-95D5-CC5E2E85A5ED}" presName="Parent1" presStyleLbl="node1" presStyleIdx="2" presStyleCnt="4" custLinFactNeighborX="5635" custLinFactNeighborY="-93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6442FF-BE72-40CC-9983-AB358424A555}" type="pres">
      <dgm:prSet presAssocID="{E6ABD3D5-FDDE-4DB4-95D5-CC5E2E85A5ED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3D4F6-7E65-4545-810E-9BFA2BB2993E}" type="pres">
      <dgm:prSet presAssocID="{E6ABD3D5-FDDE-4DB4-95D5-CC5E2E85A5ED}" presName="BalanceSpacing" presStyleCnt="0"/>
      <dgm:spPr/>
    </dgm:pt>
    <dgm:pt modelId="{73EBBEF6-7D97-4E5A-8F03-1BD10C2E7781}" type="pres">
      <dgm:prSet presAssocID="{E6ABD3D5-FDDE-4DB4-95D5-CC5E2E85A5ED}" presName="BalanceSpacing1" presStyleCnt="0"/>
      <dgm:spPr/>
    </dgm:pt>
    <dgm:pt modelId="{83BA96C6-AF3A-408C-BF01-8F2BBEBE595A}" type="pres">
      <dgm:prSet presAssocID="{6F306791-A380-484C-BCF0-6028BA1DF328}" presName="Accent1Text" presStyleLbl="node1" presStyleIdx="3" presStyleCnt="4" custLinFactNeighborX="243" custLinFactNeighborY="4014"/>
      <dgm:spPr/>
      <dgm:t>
        <a:bodyPr/>
        <a:lstStyle/>
        <a:p>
          <a:endParaRPr lang="ru-RU"/>
        </a:p>
      </dgm:t>
    </dgm:pt>
  </dgm:ptLst>
  <dgm:cxnLst>
    <dgm:cxn modelId="{158949C0-5361-4324-88F6-D5B99D8D9C94}" type="presOf" srcId="{B341ED6C-9924-4F88-A9E2-58D1344BFBC8}" destId="{735F753E-F038-46D7-AA00-904B1863DA3C}" srcOrd="0" destOrd="0" presId="urn:microsoft.com/office/officeart/2008/layout/AlternatingHexagons"/>
    <dgm:cxn modelId="{4DE8CA11-7399-4D51-B831-38B71BEEADBA}" srcId="{B341ED6C-9924-4F88-A9E2-58D1344BFBC8}" destId="{FB9A19C5-7603-4CD1-9323-3B5F81F6F977}" srcOrd="0" destOrd="0" parTransId="{78F45180-548E-4469-A78A-FA840CB7F453}" sibTransId="{AD534355-A7B3-4603-B070-8A3777983DC3}"/>
    <dgm:cxn modelId="{136F464F-7329-4FC5-9431-DCF9D0A26675}" srcId="{AE8A2761-EAF7-4A1E-9005-9AC5C6458B95}" destId="{B341ED6C-9924-4F88-A9E2-58D1344BFBC8}" srcOrd="0" destOrd="0" parTransId="{366F8FA7-2E13-4BCA-81B9-6C301CA10C02}" sibTransId="{0CC4E1EC-CBCF-4251-A98F-FD2367BB5ED9}"/>
    <dgm:cxn modelId="{C827B794-0290-42FB-9775-E58651538016}" type="presOf" srcId="{0CC4E1EC-CBCF-4251-A98F-FD2367BB5ED9}" destId="{D30B4C1A-B56F-4FC3-AF34-58058CCA3792}" srcOrd="0" destOrd="0" presId="urn:microsoft.com/office/officeart/2008/layout/AlternatingHexagons"/>
    <dgm:cxn modelId="{512D77BC-7326-4FEE-BE31-3FAE3C89400C}" type="presOf" srcId="{6F306791-A380-484C-BCF0-6028BA1DF328}" destId="{83BA96C6-AF3A-408C-BF01-8F2BBEBE595A}" srcOrd="0" destOrd="0" presId="urn:microsoft.com/office/officeart/2008/layout/AlternatingHexagons"/>
    <dgm:cxn modelId="{C667BD5D-8348-4643-B3BD-4D6F764D8521}" srcId="{AE8A2761-EAF7-4A1E-9005-9AC5C6458B95}" destId="{E6ABD3D5-FDDE-4DB4-95D5-CC5E2E85A5ED}" srcOrd="1" destOrd="0" parTransId="{EC7D676C-372D-49FA-B8D3-6BE9C6138572}" sibTransId="{6F306791-A380-484C-BCF0-6028BA1DF328}"/>
    <dgm:cxn modelId="{59C67B0D-021D-4F4C-9D25-74BB2F22D9BF}" type="presOf" srcId="{E6ABD3D5-FDDE-4DB4-95D5-CC5E2E85A5ED}" destId="{7F703058-0F99-4967-9230-33A532DBE2FC}" srcOrd="0" destOrd="0" presId="urn:microsoft.com/office/officeart/2008/layout/AlternatingHexagons"/>
    <dgm:cxn modelId="{B9F75024-C50D-4C7E-A672-892A51BA6117}" type="presOf" srcId="{AE8A2761-EAF7-4A1E-9005-9AC5C6458B95}" destId="{E2A4F2ED-69AE-4267-87F5-26D2AAED2816}" srcOrd="0" destOrd="0" presId="urn:microsoft.com/office/officeart/2008/layout/AlternatingHexagons"/>
    <dgm:cxn modelId="{2D65A9AD-7BD2-4712-BADC-0FE7077F0D35}" type="presOf" srcId="{FB9A19C5-7603-4CD1-9323-3B5F81F6F977}" destId="{956BD4DC-81CF-4DF2-82A1-1D0FBDF6616F}" srcOrd="0" destOrd="0" presId="urn:microsoft.com/office/officeart/2008/layout/AlternatingHexagons"/>
    <dgm:cxn modelId="{30FFA405-9950-4B7B-BFA5-32B3B0AFA327}" type="presParOf" srcId="{E2A4F2ED-69AE-4267-87F5-26D2AAED2816}" destId="{4EC72C77-FFF1-4DBF-9A81-B17E2C49E372}" srcOrd="0" destOrd="0" presId="urn:microsoft.com/office/officeart/2008/layout/AlternatingHexagons"/>
    <dgm:cxn modelId="{0BE1968E-6B6F-428B-A93F-F03101FED6CE}" type="presParOf" srcId="{4EC72C77-FFF1-4DBF-9A81-B17E2C49E372}" destId="{735F753E-F038-46D7-AA00-904B1863DA3C}" srcOrd="0" destOrd="0" presId="urn:microsoft.com/office/officeart/2008/layout/AlternatingHexagons"/>
    <dgm:cxn modelId="{CAD8C0C4-647E-499C-8FD2-0EAF2ABB8203}" type="presParOf" srcId="{4EC72C77-FFF1-4DBF-9A81-B17E2C49E372}" destId="{956BD4DC-81CF-4DF2-82A1-1D0FBDF6616F}" srcOrd="1" destOrd="0" presId="urn:microsoft.com/office/officeart/2008/layout/AlternatingHexagons"/>
    <dgm:cxn modelId="{BDF78AB5-C656-4D77-8AB4-E1410DFEF02A}" type="presParOf" srcId="{4EC72C77-FFF1-4DBF-9A81-B17E2C49E372}" destId="{1F54CE79-4F6C-4841-A3C6-3146BE316339}" srcOrd="2" destOrd="0" presId="urn:microsoft.com/office/officeart/2008/layout/AlternatingHexagons"/>
    <dgm:cxn modelId="{73AD8373-46A3-4C3F-AE5C-727F1E5A896B}" type="presParOf" srcId="{4EC72C77-FFF1-4DBF-9A81-B17E2C49E372}" destId="{651A3E27-F52E-481F-8522-A5B385BFD8B8}" srcOrd="3" destOrd="0" presId="urn:microsoft.com/office/officeart/2008/layout/AlternatingHexagons"/>
    <dgm:cxn modelId="{C2EA5BD2-D963-4169-900C-3B20F542EBE2}" type="presParOf" srcId="{4EC72C77-FFF1-4DBF-9A81-B17E2C49E372}" destId="{D30B4C1A-B56F-4FC3-AF34-58058CCA3792}" srcOrd="4" destOrd="0" presId="urn:microsoft.com/office/officeart/2008/layout/AlternatingHexagons"/>
    <dgm:cxn modelId="{3E7A31B0-5E45-4D3D-B9E8-FB8D393604CA}" type="presParOf" srcId="{E2A4F2ED-69AE-4267-87F5-26D2AAED2816}" destId="{BCCEF0EC-F394-4123-A3E4-EBC7D78F8CC0}" srcOrd="1" destOrd="0" presId="urn:microsoft.com/office/officeart/2008/layout/AlternatingHexagons"/>
    <dgm:cxn modelId="{516ABE64-2E79-46DA-8583-30FDAEEA1FEB}" type="presParOf" srcId="{E2A4F2ED-69AE-4267-87F5-26D2AAED2816}" destId="{1F13DE27-01BB-4F37-883F-D67110BDB6DC}" srcOrd="2" destOrd="0" presId="urn:microsoft.com/office/officeart/2008/layout/AlternatingHexagons"/>
    <dgm:cxn modelId="{6F2E7153-65DA-45F9-8633-0BC5C378BCBB}" type="presParOf" srcId="{1F13DE27-01BB-4F37-883F-D67110BDB6DC}" destId="{7F703058-0F99-4967-9230-33A532DBE2FC}" srcOrd="0" destOrd="0" presId="urn:microsoft.com/office/officeart/2008/layout/AlternatingHexagons"/>
    <dgm:cxn modelId="{103F2528-958C-4632-A9AB-1AFCC062DF91}" type="presParOf" srcId="{1F13DE27-01BB-4F37-883F-D67110BDB6DC}" destId="{466442FF-BE72-40CC-9983-AB358424A555}" srcOrd="1" destOrd="0" presId="urn:microsoft.com/office/officeart/2008/layout/AlternatingHexagons"/>
    <dgm:cxn modelId="{4FE2899F-9E8B-48F5-8F4D-914DCD2F7306}" type="presParOf" srcId="{1F13DE27-01BB-4F37-883F-D67110BDB6DC}" destId="{4B83D4F6-7E65-4545-810E-9BFA2BB2993E}" srcOrd="2" destOrd="0" presId="urn:microsoft.com/office/officeart/2008/layout/AlternatingHexagons"/>
    <dgm:cxn modelId="{25D1D3F1-AB4B-4859-A0C5-FEE1F2938392}" type="presParOf" srcId="{1F13DE27-01BB-4F37-883F-D67110BDB6DC}" destId="{73EBBEF6-7D97-4E5A-8F03-1BD10C2E7781}" srcOrd="3" destOrd="0" presId="urn:microsoft.com/office/officeart/2008/layout/AlternatingHexagons"/>
    <dgm:cxn modelId="{8AA61729-B6A3-45D1-9564-A2A638C922A2}" type="presParOf" srcId="{1F13DE27-01BB-4F37-883F-D67110BDB6DC}" destId="{83BA96C6-AF3A-408C-BF01-8F2BBEBE595A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FAFF28-DAFD-4062-972B-493EB8552BA5}" type="doc">
      <dgm:prSet loTypeId="urn:microsoft.com/office/officeart/2005/8/layout/cycle4#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0290D8-F9FB-4F58-910E-60F8F2D19601}">
      <dgm:prSet phldrT="[Текст]"/>
      <dgm:spPr/>
      <dgm:t>
        <a:bodyPr/>
        <a:lstStyle/>
        <a:p>
          <a:pPr algn="ctr"/>
          <a:r>
            <a:rPr lang="en-US" dirty="0" smtClean="0"/>
            <a:t>I </a:t>
          </a:r>
        </a:p>
        <a:p>
          <a:pPr algn="ctr"/>
          <a:r>
            <a:rPr lang="ru-RU" dirty="0" smtClean="0"/>
            <a:t>четверть</a:t>
          </a:r>
          <a:endParaRPr lang="ru-RU" dirty="0"/>
        </a:p>
      </dgm:t>
    </dgm:pt>
    <dgm:pt modelId="{02F46549-2EF4-401A-9EA5-7D09039098DE}" type="parTrans" cxnId="{4150957B-6CBD-4079-8A3E-12FDED26EA0A}">
      <dgm:prSet/>
      <dgm:spPr/>
      <dgm:t>
        <a:bodyPr/>
        <a:lstStyle/>
        <a:p>
          <a:pPr algn="ctr"/>
          <a:endParaRPr lang="ru-RU"/>
        </a:p>
      </dgm:t>
    </dgm:pt>
    <dgm:pt modelId="{B0C0E587-170E-4CE8-B008-8E3EEC0E754E}" type="sibTrans" cxnId="{4150957B-6CBD-4079-8A3E-12FDED26EA0A}">
      <dgm:prSet/>
      <dgm:spPr/>
      <dgm:t>
        <a:bodyPr/>
        <a:lstStyle/>
        <a:p>
          <a:pPr algn="ctr"/>
          <a:endParaRPr lang="ru-RU"/>
        </a:p>
      </dgm:t>
    </dgm:pt>
    <dgm:pt modelId="{30306015-345C-4FBD-9B26-FA457EA2B542}">
      <dgm:prSet phldrT="[Текст]" custT="1"/>
      <dgm:spPr/>
      <dgm:t>
        <a:bodyPr/>
        <a:lstStyle/>
        <a:p>
          <a:pPr algn="ctr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Согласование программы внеурочной деятельности 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76A02E-4A3E-4018-AF3C-DCF7D44F03D3}" type="parTrans" cxnId="{4C853215-4436-48E6-9B92-53BA972129AD}">
      <dgm:prSet/>
      <dgm:spPr/>
      <dgm:t>
        <a:bodyPr/>
        <a:lstStyle/>
        <a:p>
          <a:pPr algn="ctr"/>
          <a:endParaRPr lang="ru-RU"/>
        </a:p>
      </dgm:t>
    </dgm:pt>
    <dgm:pt modelId="{CB72EAFD-DEC0-4F1A-AE8B-A7E22EE994FB}" type="sibTrans" cxnId="{4C853215-4436-48E6-9B92-53BA972129AD}">
      <dgm:prSet/>
      <dgm:spPr/>
      <dgm:t>
        <a:bodyPr/>
        <a:lstStyle/>
        <a:p>
          <a:pPr algn="ctr"/>
          <a:endParaRPr lang="ru-RU"/>
        </a:p>
      </dgm:t>
    </dgm:pt>
    <dgm:pt modelId="{B306C1C4-B8CB-4BD5-8BDD-D59B4E374A62}">
      <dgm:prSet phldrT="[Текст]"/>
      <dgm:spPr/>
      <dgm:t>
        <a:bodyPr/>
        <a:lstStyle/>
        <a:p>
          <a:pPr algn="ctr"/>
          <a:r>
            <a:rPr lang="en-US" dirty="0" smtClean="0"/>
            <a:t>II</a:t>
          </a:r>
        </a:p>
        <a:p>
          <a:pPr algn="ctr"/>
          <a:r>
            <a:rPr lang="ru-RU" dirty="0" smtClean="0"/>
            <a:t>четверть</a:t>
          </a:r>
          <a:endParaRPr lang="ru-RU" dirty="0"/>
        </a:p>
      </dgm:t>
    </dgm:pt>
    <dgm:pt modelId="{682B3A01-DDFF-4240-A912-E75EAB9D7AFA}" type="parTrans" cxnId="{2E00D51D-34BF-418A-BB27-DEBAC7357ABD}">
      <dgm:prSet/>
      <dgm:spPr/>
      <dgm:t>
        <a:bodyPr/>
        <a:lstStyle/>
        <a:p>
          <a:pPr algn="ctr"/>
          <a:endParaRPr lang="ru-RU"/>
        </a:p>
      </dgm:t>
    </dgm:pt>
    <dgm:pt modelId="{354EA7A1-5573-4940-9B57-05A9EA5F788B}" type="sibTrans" cxnId="{2E00D51D-34BF-418A-BB27-DEBAC7357ABD}">
      <dgm:prSet/>
      <dgm:spPr/>
      <dgm:t>
        <a:bodyPr/>
        <a:lstStyle/>
        <a:p>
          <a:pPr algn="ctr"/>
          <a:endParaRPr lang="ru-RU"/>
        </a:p>
      </dgm:t>
    </dgm:pt>
    <dgm:pt modelId="{1CAB5263-3CB6-45F1-A501-1F3BABC0EFAC}">
      <dgm:prSet phldrT="[Текст]" custT="1"/>
      <dgm:spPr/>
      <dgm:t>
        <a:bodyPr/>
        <a:lstStyle/>
        <a:p>
          <a:pPr algn="l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Игра по станциям «Путь     в  науку»</a:t>
          </a:r>
          <a:endParaRPr lang="ru-RU" sz="2800" dirty="0"/>
        </a:p>
      </dgm:t>
    </dgm:pt>
    <dgm:pt modelId="{CC62E7CE-F682-4570-9F88-C3EDD61596F0}" type="parTrans" cxnId="{F66C87F6-D6E8-44F3-8743-202730D3E59F}">
      <dgm:prSet/>
      <dgm:spPr/>
      <dgm:t>
        <a:bodyPr/>
        <a:lstStyle/>
        <a:p>
          <a:pPr algn="ctr"/>
          <a:endParaRPr lang="ru-RU"/>
        </a:p>
      </dgm:t>
    </dgm:pt>
    <dgm:pt modelId="{A8BA2098-5F22-42B0-B90B-2A9FBDD560F9}" type="sibTrans" cxnId="{F66C87F6-D6E8-44F3-8743-202730D3E59F}">
      <dgm:prSet/>
      <dgm:spPr/>
      <dgm:t>
        <a:bodyPr/>
        <a:lstStyle/>
        <a:p>
          <a:pPr algn="ctr"/>
          <a:endParaRPr lang="ru-RU"/>
        </a:p>
      </dgm:t>
    </dgm:pt>
    <dgm:pt modelId="{F0BF935C-7254-4513-865C-F348FFC9BA91}">
      <dgm:prSet phldrT="[Текст]"/>
      <dgm:spPr/>
      <dgm:t>
        <a:bodyPr/>
        <a:lstStyle/>
        <a:p>
          <a:pPr algn="ctr"/>
          <a:r>
            <a:rPr lang="en-US" dirty="0" smtClean="0"/>
            <a:t>III</a:t>
          </a:r>
          <a:endParaRPr lang="ru-RU" dirty="0" smtClean="0"/>
        </a:p>
        <a:p>
          <a:pPr algn="ctr"/>
          <a:r>
            <a:rPr lang="ru-RU" dirty="0" smtClean="0"/>
            <a:t>четверть</a:t>
          </a:r>
          <a:endParaRPr lang="ru-RU" dirty="0"/>
        </a:p>
      </dgm:t>
    </dgm:pt>
    <dgm:pt modelId="{5D36C507-7B12-481A-A9A4-E8DC82EB4975}" type="parTrans" cxnId="{814ECB48-78B9-4AA9-A3DD-A589AE8A3ABC}">
      <dgm:prSet/>
      <dgm:spPr/>
      <dgm:t>
        <a:bodyPr/>
        <a:lstStyle/>
        <a:p>
          <a:pPr algn="ctr"/>
          <a:endParaRPr lang="ru-RU"/>
        </a:p>
      </dgm:t>
    </dgm:pt>
    <dgm:pt modelId="{17624D17-5FFE-4748-BB33-DE54F56E10A1}" type="sibTrans" cxnId="{814ECB48-78B9-4AA9-A3DD-A589AE8A3ABC}">
      <dgm:prSet/>
      <dgm:spPr/>
      <dgm:t>
        <a:bodyPr/>
        <a:lstStyle/>
        <a:p>
          <a:pPr algn="ctr"/>
          <a:endParaRPr lang="ru-RU"/>
        </a:p>
      </dgm:t>
    </dgm:pt>
    <dgm:pt modelId="{D9A2F729-830D-4CF8-8639-11E1C2F7E9CD}">
      <dgm:prSet phldrT="[Текст]" custT="1"/>
      <dgm:spPr/>
      <dgm:t>
        <a:bodyPr/>
        <a:lstStyle/>
        <a:p>
          <a:pPr algn="ctr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Стендовые  доклады</a:t>
          </a:r>
          <a:endParaRPr lang="ru-RU" sz="2700" dirty="0"/>
        </a:p>
      </dgm:t>
    </dgm:pt>
    <dgm:pt modelId="{199A9B53-B85D-4CA9-A84B-E90E887B1ABA}" type="parTrans" cxnId="{6B6B4095-75DF-4086-A5FD-3C87EE674D65}">
      <dgm:prSet/>
      <dgm:spPr/>
      <dgm:t>
        <a:bodyPr/>
        <a:lstStyle/>
        <a:p>
          <a:pPr algn="ctr"/>
          <a:endParaRPr lang="ru-RU"/>
        </a:p>
      </dgm:t>
    </dgm:pt>
    <dgm:pt modelId="{521860EC-3546-4578-B68D-EA19BE3D0EDE}" type="sibTrans" cxnId="{6B6B4095-75DF-4086-A5FD-3C87EE674D65}">
      <dgm:prSet/>
      <dgm:spPr/>
      <dgm:t>
        <a:bodyPr/>
        <a:lstStyle/>
        <a:p>
          <a:pPr algn="ctr"/>
          <a:endParaRPr lang="ru-RU"/>
        </a:p>
      </dgm:t>
    </dgm:pt>
    <dgm:pt modelId="{EA03A16E-50EF-4C1A-9FC4-6F8F5FCF4166}">
      <dgm:prSet phldrT="[Текст]"/>
      <dgm:spPr/>
      <dgm:t>
        <a:bodyPr/>
        <a:lstStyle/>
        <a:p>
          <a:pPr algn="ctr"/>
          <a:r>
            <a:rPr lang="en-US" dirty="0" smtClean="0"/>
            <a:t>IV</a:t>
          </a:r>
        </a:p>
        <a:p>
          <a:pPr algn="ctr"/>
          <a:r>
            <a:rPr lang="ru-RU" dirty="0" smtClean="0"/>
            <a:t>четверть</a:t>
          </a:r>
          <a:endParaRPr lang="ru-RU" dirty="0"/>
        </a:p>
      </dgm:t>
    </dgm:pt>
    <dgm:pt modelId="{738D5B31-BF4F-4CAD-8055-650C29C94D08}" type="parTrans" cxnId="{7FD8410A-2C3B-4A63-8F91-00D192F520BC}">
      <dgm:prSet/>
      <dgm:spPr/>
      <dgm:t>
        <a:bodyPr/>
        <a:lstStyle/>
        <a:p>
          <a:pPr algn="ctr"/>
          <a:endParaRPr lang="ru-RU"/>
        </a:p>
      </dgm:t>
    </dgm:pt>
    <dgm:pt modelId="{6745D711-C0E1-4748-BE63-E37D91211965}" type="sibTrans" cxnId="{7FD8410A-2C3B-4A63-8F91-00D192F520BC}">
      <dgm:prSet/>
      <dgm:spPr/>
      <dgm:t>
        <a:bodyPr/>
        <a:lstStyle/>
        <a:p>
          <a:pPr algn="ctr"/>
          <a:endParaRPr lang="ru-RU"/>
        </a:p>
      </dgm:t>
    </dgm:pt>
    <dgm:pt modelId="{2A68C797-DFC9-4F39-957C-3BD8E77E4FE0}">
      <dgm:prSet phldrT="[Текст]" custT="1"/>
      <dgm:spPr/>
      <dgm:t>
        <a:bodyPr/>
        <a:lstStyle/>
        <a:p>
          <a:pPr algn="ctr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Школьная научная  конференция</a:t>
          </a:r>
          <a:endParaRPr lang="ru-RU" sz="2700" dirty="0"/>
        </a:p>
      </dgm:t>
    </dgm:pt>
    <dgm:pt modelId="{8DA39F4D-4D1D-4866-A363-19CDF64134F8}" type="parTrans" cxnId="{207BC931-0E59-468F-A8FD-8ECF8AF4C5DA}">
      <dgm:prSet/>
      <dgm:spPr/>
      <dgm:t>
        <a:bodyPr/>
        <a:lstStyle/>
        <a:p>
          <a:pPr algn="ctr"/>
          <a:endParaRPr lang="ru-RU"/>
        </a:p>
      </dgm:t>
    </dgm:pt>
    <dgm:pt modelId="{BDF14EEB-275D-41ED-B3CE-99E8C94324D6}" type="sibTrans" cxnId="{207BC931-0E59-468F-A8FD-8ECF8AF4C5DA}">
      <dgm:prSet/>
      <dgm:spPr/>
      <dgm:t>
        <a:bodyPr/>
        <a:lstStyle/>
        <a:p>
          <a:pPr algn="ctr"/>
          <a:endParaRPr lang="ru-RU"/>
        </a:p>
      </dgm:t>
    </dgm:pt>
    <dgm:pt modelId="{7F98533E-14BB-4932-B910-5C2127DC8212}" type="pres">
      <dgm:prSet presAssocID="{AEFAFF28-DAFD-4062-972B-493EB8552BA5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415AB5-8F67-4047-BF63-C2F632990465}" type="pres">
      <dgm:prSet presAssocID="{AEFAFF28-DAFD-4062-972B-493EB8552BA5}" presName="children" presStyleCnt="0"/>
      <dgm:spPr/>
    </dgm:pt>
    <dgm:pt modelId="{C0745B79-D85E-47D6-938C-B81EC39F7AFF}" type="pres">
      <dgm:prSet presAssocID="{AEFAFF28-DAFD-4062-972B-493EB8552BA5}" presName="child1group" presStyleCnt="0"/>
      <dgm:spPr/>
    </dgm:pt>
    <dgm:pt modelId="{FA199F88-7290-4C0A-AD2D-2D8BD1E18391}" type="pres">
      <dgm:prSet presAssocID="{AEFAFF28-DAFD-4062-972B-493EB8552BA5}" presName="child1" presStyleLbl="bgAcc1" presStyleIdx="0" presStyleCnt="4" custScaleX="135385" custLinFactNeighborX="-8195" custLinFactNeighborY="-1186"/>
      <dgm:spPr/>
      <dgm:t>
        <a:bodyPr/>
        <a:lstStyle/>
        <a:p>
          <a:endParaRPr lang="ru-RU"/>
        </a:p>
      </dgm:t>
    </dgm:pt>
    <dgm:pt modelId="{16DB54A9-5060-4FB4-963E-324286EDA8AA}" type="pres">
      <dgm:prSet presAssocID="{AEFAFF28-DAFD-4062-972B-493EB8552BA5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0C570-E2C1-43D5-900A-CAC28A47B63A}" type="pres">
      <dgm:prSet presAssocID="{AEFAFF28-DAFD-4062-972B-493EB8552BA5}" presName="child2group" presStyleCnt="0"/>
      <dgm:spPr/>
    </dgm:pt>
    <dgm:pt modelId="{FE2E8378-3C33-48D5-BE5A-CED92E8EC5D9}" type="pres">
      <dgm:prSet presAssocID="{AEFAFF28-DAFD-4062-972B-493EB8552BA5}" presName="child2" presStyleLbl="bgAcc1" presStyleIdx="1" presStyleCnt="4" custScaleX="145108"/>
      <dgm:spPr/>
      <dgm:t>
        <a:bodyPr/>
        <a:lstStyle/>
        <a:p>
          <a:endParaRPr lang="ru-RU"/>
        </a:p>
      </dgm:t>
    </dgm:pt>
    <dgm:pt modelId="{2C135EB1-1620-4D75-802F-2604EE6AD776}" type="pres">
      <dgm:prSet presAssocID="{AEFAFF28-DAFD-4062-972B-493EB8552BA5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250E0D-0CAC-46FC-B2F7-2AD23EE8FDB8}" type="pres">
      <dgm:prSet presAssocID="{AEFAFF28-DAFD-4062-972B-493EB8552BA5}" presName="child3group" presStyleCnt="0"/>
      <dgm:spPr/>
    </dgm:pt>
    <dgm:pt modelId="{106DA57B-5633-4B70-90A0-BD9128E07E39}" type="pres">
      <dgm:prSet presAssocID="{AEFAFF28-DAFD-4062-972B-493EB8552BA5}" presName="child3" presStyleLbl="bgAcc1" presStyleIdx="2" presStyleCnt="4" custScaleX="125797"/>
      <dgm:spPr/>
      <dgm:t>
        <a:bodyPr/>
        <a:lstStyle/>
        <a:p>
          <a:endParaRPr lang="ru-RU"/>
        </a:p>
      </dgm:t>
    </dgm:pt>
    <dgm:pt modelId="{31E13889-397D-493C-8312-DCCB981B85EE}" type="pres">
      <dgm:prSet presAssocID="{AEFAFF28-DAFD-4062-972B-493EB8552BA5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7FDA6A-5BB3-452B-85AD-2D26E67757FC}" type="pres">
      <dgm:prSet presAssocID="{AEFAFF28-DAFD-4062-972B-493EB8552BA5}" presName="child4group" presStyleCnt="0"/>
      <dgm:spPr/>
    </dgm:pt>
    <dgm:pt modelId="{531A1D0E-8295-43D9-A5D5-B59E33254AA9}" type="pres">
      <dgm:prSet presAssocID="{AEFAFF28-DAFD-4062-972B-493EB8552BA5}" presName="child4" presStyleLbl="bgAcc1" presStyleIdx="3" presStyleCnt="4" custScaleX="125282" custLinFactNeighborX="-12628"/>
      <dgm:spPr/>
      <dgm:t>
        <a:bodyPr/>
        <a:lstStyle/>
        <a:p>
          <a:endParaRPr lang="ru-RU"/>
        </a:p>
      </dgm:t>
    </dgm:pt>
    <dgm:pt modelId="{145F17CD-24D1-45D4-8371-1C72BF9464B5}" type="pres">
      <dgm:prSet presAssocID="{AEFAFF28-DAFD-4062-972B-493EB8552BA5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815F0-DDC1-4295-8D10-294A852CE91F}" type="pres">
      <dgm:prSet presAssocID="{AEFAFF28-DAFD-4062-972B-493EB8552BA5}" presName="childPlaceholder" presStyleCnt="0"/>
      <dgm:spPr/>
    </dgm:pt>
    <dgm:pt modelId="{E971C963-C4EF-4475-94C6-41986F52C151}" type="pres">
      <dgm:prSet presAssocID="{AEFAFF28-DAFD-4062-972B-493EB8552BA5}" presName="circle" presStyleCnt="0"/>
      <dgm:spPr/>
    </dgm:pt>
    <dgm:pt modelId="{A8C64B1F-AE05-422B-9329-596A5CD6E95E}" type="pres">
      <dgm:prSet presAssocID="{AEFAFF28-DAFD-4062-972B-493EB8552BA5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4AF5BF-6046-4E35-A3F5-E08F65791F2D}" type="pres">
      <dgm:prSet presAssocID="{AEFAFF28-DAFD-4062-972B-493EB8552BA5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54C825-FDC4-4E9B-BC0F-11FB9969A033}" type="pres">
      <dgm:prSet presAssocID="{AEFAFF28-DAFD-4062-972B-493EB8552BA5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99C224-56A7-4438-B10B-0B6AFE6611B8}" type="pres">
      <dgm:prSet presAssocID="{AEFAFF28-DAFD-4062-972B-493EB8552BA5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96003-E78E-4AB2-83D2-5D0A6135ECD2}" type="pres">
      <dgm:prSet presAssocID="{AEFAFF28-DAFD-4062-972B-493EB8552BA5}" presName="quadrantPlaceholder" presStyleCnt="0"/>
      <dgm:spPr/>
    </dgm:pt>
    <dgm:pt modelId="{D95F8560-5C84-485F-AC74-C7FA286B10E0}" type="pres">
      <dgm:prSet presAssocID="{AEFAFF28-DAFD-4062-972B-493EB8552BA5}" presName="center1" presStyleLbl="fgShp" presStyleIdx="0" presStyleCnt="2"/>
      <dgm:spPr/>
    </dgm:pt>
    <dgm:pt modelId="{6F50934E-6DBD-4D9C-BFD0-4A504A728A1C}" type="pres">
      <dgm:prSet presAssocID="{AEFAFF28-DAFD-4062-972B-493EB8552BA5}" presName="center2" presStyleLbl="fgShp" presStyleIdx="1" presStyleCnt="2"/>
      <dgm:spPr/>
    </dgm:pt>
  </dgm:ptLst>
  <dgm:cxnLst>
    <dgm:cxn modelId="{5CBF3FBB-F308-4147-8B06-36EC3962D5DB}" type="presOf" srcId="{AEFAFF28-DAFD-4062-972B-493EB8552BA5}" destId="{7F98533E-14BB-4932-B910-5C2127DC8212}" srcOrd="0" destOrd="0" presId="urn:microsoft.com/office/officeart/2005/8/layout/cycle4#1"/>
    <dgm:cxn modelId="{40B81C43-1920-4A12-AA25-592ED365D2E0}" type="presOf" srcId="{B306C1C4-B8CB-4BD5-8BDD-D59B4E374A62}" destId="{C24AF5BF-6046-4E35-A3F5-E08F65791F2D}" srcOrd="0" destOrd="0" presId="urn:microsoft.com/office/officeart/2005/8/layout/cycle4#1"/>
    <dgm:cxn modelId="{9B80F372-C0FD-4B1C-8EDB-948C48F239E3}" type="presOf" srcId="{30306015-345C-4FBD-9B26-FA457EA2B542}" destId="{FA199F88-7290-4C0A-AD2D-2D8BD1E18391}" srcOrd="0" destOrd="0" presId="urn:microsoft.com/office/officeart/2005/8/layout/cycle4#1"/>
    <dgm:cxn modelId="{F66C87F6-D6E8-44F3-8743-202730D3E59F}" srcId="{B306C1C4-B8CB-4BD5-8BDD-D59B4E374A62}" destId="{1CAB5263-3CB6-45F1-A501-1F3BABC0EFAC}" srcOrd="0" destOrd="0" parTransId="{CC62E7CE-F682-4570-9F88-C3EDD61596F0}" sibTransId="{A8BA2098-5F22-42B0-B90B-2A9FBDD560F9}"/>
    <dgm:cxn modelId="{4C853215-4436-48E6-9B92-53BA972129AD}" srcId="{480290D8-F9FB-4F58-910E-60F8F2D19601}" destId="{30306015-345C-4FBD-9B26-FA457EA2B542}" srcOrd="0" destOrd="0" parTransId="{9576A02E-4A3E-4018-AF3C-DCF7D44F03D3}" sibTransId="{CB72EAFD-DEC0-4F1A-AE8B-A7E22EE994FB}"/>
    <dgm:cxn modelId="{6B6B4095-75DF-4086-A5FD-3C87EE674D65}" srcId="{F0BF935C-7254-4513-865C-F348FFC9BA91}" destId="{D9A2F729-830D-4CF8-8639-11E1C2F7E9CD}" srcOrd="0" destOrd="0" parTransId="{199A9B53-B85D-4CA9-A84B-E90E887B1ABA}" sibTransId="{521860EC-3546-4578-B68D-EA19BE3D0EDE}"/>
    <dgm:cxn modelId="{6E42D6EF-FA3A-41D3-BC98-956C6429C0D4}" type="presOf" srcId="{2A68C797-DFC9-4F39-957C-3BD8E77E4FE0}" destId="{145F17CD-24D1-45D4-8371-1C72BF9464B5}" srcOrd="1" destOrd="0" presId="urn:microsoft.com/office/officeart/2005/8/layout/cycle4#1"/>
    <dgm:cxn modelId="{EA73AD48-6CF2-4355-8E7E-D254BE8016AE}" type="presOf" srcId="{2A68C797-DFC9-4F39-957C-3BD8E77E4FE0}" destId="{531A1D0E-8295-43D9-A5D5-B59E33254AA9}" srcOrd="0" destOrd="0" presId="urn:microsoft.com/office/officeart/2005/8/layout/cycle4#1"/>
    <dgm:cxn modelId="{814ECB48-78B9-4AA9-A3DD-A589AE8A3ABC}" srcId="{AEFAFF28-DAFD-4062-972B-493EB8552BA5}" destId="{F0BF935C-7254-4513-865C-F348FFC9BA91}" srcOrd="2" destOrd="0" parTransId="{5D36C507-7B12-481A-A9A4-E8DC82EB4975}" sibTransId="{17624D17-5FFE-4748-BB33-DE54F56E10A1}"/>
    <dgm:cxn modelId="{AB1D9F92-CD81-4DFB-BCC3-4D9A8EB10C4D}" type="presOf" srcId="{1CAB5263-3CB6-45F1-A501-1F3BABC0EFAC}" destId="{FE2E8378-3C33-48D5-BE5A-CED92E8EC5D9}" srcOrd="0" destOrd="0" presId="urn:microsoft.com/office/officeart/2005/8/layout/cycle4#1"/>
    <dgm:cxn modelId="{8855D9E8-5609-47B0-947A-02190307E305}" type="presOf" srcId="{1CAB5263-3CB6-45F1-A501-1F3BABC0EFAC}" destId="{2C135EB1-1620-4D75-802F-2604EE6AD776}" srcOrd="1" destOrd="0" presId="urn:microsoft.com/office/officeart/2005/8/layout/cycle4#1"/>
    <dgm:cxn modelId="{4150957B-6CBD-4079-8A3E-12FDED26EA0A}" srcId="{AEFAFF28-DAFD-4062-972B-493EB8552BA5}" destId="{480290D8-F9FB-4F58-910E-60F8F2D19601}" srcOrd="0" destOrd="0" parTransId="{02F46549-2EF4-401A-9EA5-7D09039098DE}" sibTransId="{B0C0E587-170E-4CE8-B008-8E3EEC0E754E}"/>
    <dgm:cxn modelId="{9E3B4DE6-4EFA-4FF0-9293-170ACE5F6090}" type="presOf" srcId="{D9A2F729-830D-4CF8-8639-11E1C2F7E9CD}" destId="{106DA57B-5633-4B70-90A0-BD9128E07E39}" srcOrd="0" destOrd="0" presId="urn:microsoft.com/office/officeart/2005/8/layout/cycle4#1"/>
    <dgm:cxn modelId="{C1A3C37E-EEB8-4C2F-BDE9-1B125C0309A7}" type="presOf" srcId="{D9A2F729-830D-4CF8-8639-11E1C2F7E9CD}" destId="{31E13889-397D-493C-8312-DCCB981B85EE}" srcOrd="1" destOrd="0" presId="urn:microsoft.com/office/officeart/2005/8/layout/cycle4#1"/>
    <dgm:cxn modelId="{207BC931-0E59-468F-A8FD-8ECF8AF4C5DA}" srcId="{EA03A16E-50EF-4C1A-9FC4-6F8F5FCF4166}" destId="{2A68C797-DFC9-4F39-957C-3BD8E77E4FE0}" srcOrd="0" destOrd="0" parTransId="{8DA39F4D-4D1D-4866-A363-19CDF64134F8}" sibTransId="{BDF14EEB-275D-41ED-B3CE-99E8C94324D6}"/>
    <dgm:cxn modelId="{C1A40692-1C75-4B8F-95C0-5B96BCAC7346}" type="presOf" srcId="{F0BF935C-7254-4513-865C-F348FFC9BA91}" destId="{7354C825-FDC4-4E9B-BC0F-11FB9969A033}" srcOrd="0" destOrd="0" presId="urn:microsoft.com/office/officeart/2005/8/layout/cycle4#1"/>
    <dgm:cxn modelId="{F4C1AAEE-8617-4967-992C-FF4DADB698A4}" type="presOf" srcId="{30306015-345C-4FBD-9B26-FA457EA2B542}" destId="{16DB54A9-5060-4FB4-963E-324286EDA8AA}" srcOrd="1" destOrd="0" presId="urn:microsoft.com/office/officeart/2005/8/layout/cycle4#1"/>
    <dgm:cxn modelId="{EAAFD555-521E-4E70-9824-2E102D855096}" type="presOf" srcId="{EA03A16E-50EF-4C1A-9FC4-6F8F5FCF4166}" destId="{8199C224-56A7-4438-B10B-0B6AFE6611B8}" srcOrd="0" destOrd="0" presId="urn:microsoft.com/office/officeart/2005/8/layout/cycle4#1"/>
    <dgm:cxn modelId="{7FD8410A-2C3B-4A63-8F91-00D192F520BC}" srcId="{AEFAFF28-DAFD-4062-972B-493EB8552BA5}" destId="{EA03A16E-50EF-4C1A-9FC4-6F8F5FCF4166}" srcOrd="3" destOrd="0" parTransId="{738D5B31-BF4F-4CAD-8055-650C29C94D08}" sibTransId="{6745D711-C0E1-4748-BE63-E37D91211965}"/>
    <dgm:cxn modelId="{088A4D1F-2596-4F2F-B29B-D4FFD004C235}" type="presOf" srcId="{480290D8-F9FB-4F58-910E-60F8F2D19601}" destId="{A8C64B1F-AE05-422B-9329-596A5CD6E95E}" srcOrd="0" destOrd="0" presId="urn:microsoft.com/office/officeart/2005/8/layout/cycle4#1"/>
    <dgm:cxn modelId="{2E00D51D-34BF-418A-BB27-DEBAC7357ABD}" srcId="{AEFAFF28-DAFD-4062-972B-493EB8552BA5}" destId="{B306C1C4-B8CB-4BD5-8BDD-D59B4E374A62}" srcOrd="1" destOrd="0" parTransId="{682B3A01-DDFF-4240-A912-E75EAB9D7AFA}" sibTransId="{354EA7A1-5573-4940-9B57-05A9EA5F788B}"/>
    <dgm:cxn modelId="{BD5194AA-DD14-45AB-8CA9-D0F5C7E782B9}" type="presParOf" srcId="{7F98533E-14BB-4932-B910-5C2127DC8212}" destId="{51415AB5-8F67-4047-BF63-C2F632990465}" srcOrd="0" destOrd="0" presId="urn:microsoft.com/office/officeart/2005/8/layout/cycle4#1"/>
    <dgm:cxn modelId="{EC9BB860-E640-49A0-BCA9-AAC6D7AAB8F9}" type="presParOf" srcId="{51415AB5-8F67-4047-BF63-C2F632990465}" destId="{C0745B79-D85E-47D6-938C-B81EC39F7AFF}" srcOrd="0" destOrd="0" presId="urn:microsoft.com/office/officeart/2005/8/layout/cycle4#1"/>
    <dgm:cxn modelId="{A813B4CE-2F14-45F0-955C-803B578C58AE}" type="presParOf" srcId="{C0745B79-D85E-47D6-938C-B81EC39F7AFF}" destId="{FA199F88-7290-4C0A-AD2D-2D8BD1E18391}" srcOrd="0" destOrd="0" presId="urn:microsoft.com/office/officeart/2005/8/layout/cycle4#1"/>
    <dgm:cxn modelId="{4F375C3B-E8BA-42FD-912F-E569AD2512EF}" type="presParOf" srcId="{C0745B79-D85E-47D6-938C-B81EC39F7AFF}" destId="{16DB54A9-5060-4FB4-963E-324286EDA8AA}" srcOrd="1" destOrd="0" presId="urn:microsoft.com/office/officeart/2005/8/layout/cycle4#1"/>
    <dgm:cxn modelId="{09F51D3F-D7FC-4826-BECC-C4BDC2CCD049}" type="presParOf" srcId="{51415AB5-8F67-4047-BF63-C2F632990465}" destId="{C590C570-E2C1-43D5-900A-CAC28A47B63A}" srcOrd="1" destOrd="0" presId="urn:microsoft.com/office/officeart/2005/8/layout/cycle4#1"/>
    <dgm:cxn modelId="{8227FB94-E225-4296-9832-D46492F0AFA0}" type="presParOf" srcId="{C590C570-E2C1-43D5-900A-CAC28A47B63A}" destId="{FE2E8378-3C33-48D5-BE5A-CED92E8EC5D9}" srcOrd="0" destOrd="0" presId="urn:microsoft.com/office/officeart/2005/8/layout/cycle4#1"/>
    <dgm:cxn modelId="{F7F447C6-B444-4141-9FDC-97A6C3310221}" type="presParOf" srcId="{C590C570-E2C1-43D5-900A-CAC28A47B63A}" destId="{2C135EB1-1620-4D75-802F-2604EE6AD776}" srcOrd="1" destOrd="0" presId="urn:microsoft.com/office/officeart/2005/8/layout/cycle4#1"/>
    <dgm:cxn modelId="{DB34221F-12F7-4DA5-BE89-88F23293C454}" type="presParOf" srcId="{51415AB5-8F67-4047-BF63-C2F632990465}" destId="{8E250E0D-0CAC-46FC-B2F7-2AD23EE8FDB8}" srcOrd="2" destOrd="0" presId="urn:microsoft.com/office/officeart/2005/8/layout/cycle4#1"/>
    <dgm:cxn modelId="{C3DD671D-E48F-43E0-B88C-0DAC868B7AB9}" type="presParOf" srcId="{8E250E0D-0CAC-46FC-B2F7-2AD23EE8FDB8}" destId="{106DA57B-5633-4B70-90A0-BD9128E07E39}" srcOrd="0" destOrd="0" presId="urn:microsoft.com/office/officeart/2005/8/layout/cycle4#1"/>
    <dgm:cxn modelId="{343C8AD6-CC21-4E13-A6D7-F712C9DB796C}" type="presParOf" srcId="{8E250E0D-0CAC-46FC-B2F7-2AD23EE8FDB8}" destId="{31E13889-397D-493C-8312-DCCB981B85EE}" srcOrd="1" destOrd="0" presId="urn:microsoft.com/office/officeart/2005/8/layout/cycle4#1"/>
    <dgm:cxn modelId="{43F002ED-DC40-4C69-BBBF-6EF86196E692}" type="presParOf" srcId="{51415AB5-8F67-4047-BF63-C2F632990465}" destId="{4B7FDA6A-5BB3-452B-85AD-2D26E67757FC}" srcOrd="3" destOrd="0" presId="urn:microsoft.com/office/officeart/2005/8/layout/cycle4#1"/>
    <dgm:cxn modelId="{311AD5E8-C360-49FC-9909-4B2FED7844B7}" type="presParOf" srcId="{4B7FDA6A-5BB3-452B-85AD-2D26E67757FC}" destId="{531A1D0E-8295-43D9-A5D5-B59E33254AA9}" srcOrd="0" destOrd="0" presId="urn:microsoft.com/office/officeart/2005/8/layout/cycle4#1"/>
    <dgm:cxn modelId="{10A3B7F9-5FE9-4E0B-B503-3465646D7BCC}" type="presParOf" srcId="{4B7FDA6A-5BB3-452B-85AD-2D26E67757FC}" destId="{145F17CD-24D1-45D4-8371-1C72BF9464B5}" srcOrd="1" destOrd="0" presId="urn:microsoft.com/office/officeart/2005/8/layout/cycle4#1"/>
    <dgm:cxn modelId="{C8ADDA45-A85B-4D29-B7E1-D562ADBB7671}" type="presParOf" srcId="{51415AB5-8F67-4047-BF63-C2F632990465}" destId="{4CE815F0-DDC1-4295-8D10-294A852CE91F}" srcOrd="4" destOrd="0" presId="urn:microsoft.com/office/officeart/2005/8/layout/cycle4#1"/>
    <dgm:cxn modelId="{B1B980FE-5D74-427F-937D-16215077CF58}" type="presParOf" srcId="{7F98533E-14BB-4932-B910-5C2127DC8212}" destId="{E971C963-C4EF-4475-94C6-41986F52C151}" srcOrd="1" destOrd="0" presId="urn:microsoft.com/office/officeart/2005/8/layout/cycle4#1"/>
    <dgm:cxn modelId="{06743961-0723-4306-B05D-ADC421F13119}" type="presParOf" srcId="{E971C963-C4EF-4475-94C6-41986F52C151}" destId="{A8C64B1F-AE05-422B-9329-596A5CD6E95E}" srcOrd="0" destOrd="0" presId="urn:microsoft.com/office/officeart/2005/8/layout/cycle4#1"/>
    <dgm:cxn modelId="{9C0E1675-D965-4F44-A283-948B995014F3}" type="presParOf" srcId="{E971C963-C4EF-4475-94C6-41986F52C151}" destId="{C24AF5BF-6046-4E35-A3F5-E08F65791F2D}" srcOrd="1" destOrd="0" presId="urn:microsoft.com/office/officeart/2005/8/layout/cycle4#1"/>
    <dgm:cxn modelId="{C59DC642-2870-4E10-9D63-EEE18FDC9902}" type="presParOf" srcId="{E971C963-C4EF-4475-94C6-41986F52C151}" destId="{7354C825-FDC4-4E9B-BC0F-11FB9969A033}" srcOrd="2" destOrd="0" presId="urn:microsoft.com/office/officeart/2005/8/layout/cycle4#1"/>
    <dgm:cxn modelId="{7AD0C608-C3D4-4D03-B2D4-1784E24D893C}" type="presParOf" srcId="{E971C963-C4EF-4475-94C6-41986F52C151}" destId="{8199C224-56A7-4438-B10B-0B6AFE6611B8}" srcOrd="3" destOrd="0" presId="urn:microsoft.com/office/officeart/2005/8/layout/cycle4#1"/>
    <dgm:cxn modelId="{D0EB9AC9-B9A9-4D1F-A5F3-FBF93F2FF0F2}" type="presParOf" srcId="{E971C963-C4EF-4475-94C6-41986F52C151}" destId="{0CD96003-E78E-4AB2-83D2-5D0A6135ECD2}" srcOrd="4" destOrd="0" presId="urn:microsoft.com/office/officeart/2005/8/layout/cycle4#1"/>
    <dgm:cxn modelId="{4F1E8B90-9688-4150-9F70-BBC3AA5EA633}" type="presParOf" srcId="{7F98533E-14BB-4932-B910-5C2127DC8212}" destId="{D95F8560-5C84-485F-AC74-C7FA286B10E0}" srcOrd="2" destOrd="0" presId="urn:microsoft.com/office/officeart/2005/8/layout/cycle4#1"/>
    <dgm:cxn modelId="{6B5705E7-CE36-43CB-B73F-C828D915830A}" type="presParOf" srcId="{7F98533E-14BB-4932-B910-5C2127DC8212}" destId="{6F50934E-6DBD-4D9C-BFD0-4A504A728A1C}" srcOrd="3" destOrd="0" presId="urn:microsoft.com/office/officeart/2005/8/layout/cycle4#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35F753E-F038-46D7-AA00-904B1863DA3C}">
      <dsp:nvSpPr>
        <dsp:cNvPr id="0" name=""/>
        <dsp:cNvSpPr/>
      </dsp:nvSpPr>
      <dsp:spPr>
        <a:xfrm rot="5400000">
          <a:off x="6086352" y="259518"/>
          <a:ext cx="3970641" cy="345445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«ДИЗАЙН ПРОЕКТ»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7-е классы под руководством учителей предметников, в зависимости от выбора обучающегося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6086352" y="259518"/>
        <a:ext cx="3970641" cy="3454457"/>
      </dsp:txXfrm>
    </dsp:sp>
    <dsp:sp modelId="{956BD4DC-81CF-4DF2-82A1-1D0FBDF6616F}">
      <dsp:nvSpPr>
        <dsp:cNvPr id="0" name=""/>
        <dsp:cNvSpPr/>
      </dsp:nvSpPr>
      <dsp:spPr>
        <a:xfrm>
          <a:off x="6574207" y="833220"/>
          <a:ext cx="5798050" cy="2382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0" kern="1200" dirty="0"/>
        </a:p>
      </dsp:txBody>
      <dsp:txXfrm>
        <a:off x="6574207" y="833220"/>
        <a:ext cx="5798050" cy="2382384"/>
      </dsp:txXfrm>
    </dsp:sp>
    <dsp:sp modelId="{D30B4C1A-B56F-4FC3-AF34-58058CCA3792}">
      <dsp:nvSpPr>
        <dsp:cNvPr id="0" name=""/>
        <dsp:cNvSpPr/>
      </dsp:nvSpPr>
      <dsp:spPr>
        <a:xfrm rot="5400000">
          <a:off x="2355538" y="259518"/>
          <a:ext cx="3970641" cy="345445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«ПРОБА»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5-6-е классы выполняют проектную работу под руководством классных руководителей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2355538" y="259518"/>
        <a:ext cx="3970641" cy="3454457"/>
      </dsp:txXfrm>
    </dsp:sp>
    <dsp:sp modelId="{7F703058-0F99-4967-9230-33A532DBE2FC}">
      <dsp:nvSpPr>
        <dsp:cNvPr id="0" name=""/>
        <dsp:cNvSpPr/>
      </dsp:nvSpPr>
      <dsp:spPr>
        <a:xfrm rot="5400000">
          <a:off x="4750160" y="3592792"/>
          <a:ext cx="3970641" cy="345445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8-е классы проводят учебно-исследовательскую деятельность 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4750160" y="3592792"/>
        <a:ext cx="3970641" cy="3454457"/>
      </dsp:txXfrm>
    </dsp:sp>
    <dsp:sp modelId="{466442FF-BE72-40CC-9983-AB358424A555}">
      <dsp:nvSpPr>
        <dsp:cNvPr id="0" name=""/>
        <dsp:cNvSpPr/>
      </dsp:nvSpPr>
      <dsp:spPr>
        <a:xfrm>
          <a:off x="382358" y="4165835"/>
          <a:ext cx="4288292" cy="23823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BA96C6-AF3A-408C-BF01-8F2BBEBE595A}">
      <dsp:nvSpPr>
        <dsp:cNvPr id="0" name=""/>
        <dsp:cNvSpPr/>
      </dsp:nvSpPr>
      <dsp:spPr>
        <a:xfrm rot="5400000">
          <a:off x="8294710" y="3631225"/>
          <a:ext cx="3970641" cy="3454457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9-е классы  готовят индивидуальную  выпускную экзаменационную работу  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8294710" y="3631225"/>
        <a:ext cx="3970641" cy="34544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6DA57B-5633-4B70-90A0-BD9128E07E39}">
      <dsp:nvSpPr>
        <dsp:cNvPr id="0" name=""/>
        <dsp:cNvSpPr/>
      </dsp:nvSpPr>
      <dsp:spPr>
        <a:xfrm>
          <a:off x="5562588" y="4274119"/>
          <a:ext cx="3906024" cy="2011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Стендовые  доклады</a:t>
          </a:r>
          <a:endParaRPr lang="ru-RU" sz="2700" kern="1200" dirty="0"/>
        </a:p>
      </dsp:txBody>
      <dsp:txXfrm>
        <a:off x="6734396" y="4776957"/>
        <a:ext cx="2734217" cy="1508512"/>
      </dsp:txXfrm>
    </dsp:sp>
    <dsp:sp modelId="{531A1D0E-8295-43D9-A5D5-B59E33254AA9}">
      <dsp:nvSpPr>
        <dsp:cNvPr id="0" name=""/>
        <dsp:cNvSpPr/>
      </dsp:nvSpPr>
      <dsp:spPr>
        <a:xfrm>
          <a:off x="112393" y="4274119"/>
          <a:ext cx="3890033" cy="2011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Школьная научная  конференция</a:t>
          </a:r>
          <a:endParaRPr lang="ru-RU" sz="2700" kern="1200" dirty="0"/>
        </a:p>
      </dsp:txBody>
      <dsp:txXfrm>
        <a:off x="112393" y="4776957"/>
        <a:ext cx="2723023" cy="1508512"/>
      </dsp:txXfrm>
    </dsp:sp>
    <dsp:sp modelId="{FE2E8378-3C33-48D5-BE5A-CED92E8EC5D9}">
      <dsp:nvSpPr>
        <dsp:cNvPr id="0" name=""/>
        <dsp:cNvSpPr/>
      </dsp:nvSpPr>
      <dsp:spPr>
        <a:xfrm>
          <a:off x="5262783" y="0"/>
          <a:ext cx="4505635" cy="2011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Игра по станциям «Путь     в  науку»</a:t>
          </a:r>
          <a:endParaRPr lang="ru-RU" sz="2800" kern="1200" dirty="0"/>
        </a:p>
      </dsp:txBody>
      <dsp:txXfrm>
        <a:off x="6614473" y="0"/>
        <a:ext cx="3153944" cy="1508512"/>
      </dsp:txXfrm>
    </dsp:sp>
    <dsp:sp modelId="{FA199F88-7290-4C0A-AD2D-2D8BD1E18391}">
      <dsp:nvSpPr>
        <dsp:cNvPr id="0" name=""/>
        <dsp:cNvSpPr/>
      </dsp:nvSpPr>
      <dsp:spPr>
        <a:xfrm>
          <a:off x="93188" y="0"/>
          <a:ext cx="4203734" cy="2011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Согласование программы внеурочной деятельности 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3188" y="0"/>
        <a:ext cx="2942613" cy="1508512"/>
      </dsp:txXfrm>
    </dsp:sp>
    <dsp:sp modelId="{A8C64B1F-AE05-422B-9329-596A5CD6E95E}">
      <dsp:nvSpPr>
        <dsp:cNvPr id="0" name=""/>
        <dsp:cNvSpPr/>
      </dsp:nvSpPr>
      <dsp:spPr>
        <a:xfrm>
          <a:off x="2273568" y="358271"/>
          <a:ext cx="2721608" cy="272160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 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четверть</a:t>
          </a:r>
          <a:endParaRPr lang="ru-RU" sz="3100" kern="1200" dirty="0"/>
        </a:p>
      </dsp:txBody>
      <dsp:txXfrm>
        <a:off x="2273568" y="358271"/>
        <a:ext cx="2721608" cy="2721608"/>
      </dsp:txXfrm>
    </dsp:sp>
    <dsp:sp modelId="{C24AF5BF-6046-4E35-A3F5-E08F65791F2D}">
      <dsp:nvSpPr>
        <dsp:cNvPr id="0" name=""/>
        <dsp:cNvSpPr/>
      </dsp:nvSpPr>
      <dsp:spPr>
        <a:xfrm rot="5400000">
          <a:off x="5120886" y="358271"/>
          <a:ext cx="2721608" cy="272160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II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четверть</a:t>
          </a:r>
          <a:endParaRPr lang="ru-RU" sz="3100" kern="1200" dirty="0"/>
        </a:p>
      </dsp:txBody>
      <dsp:txXfrm rot="5400000">
        <a:off x="5120886" y="358271"/>
        <a:ext cx="2721608" cy="2721608"/>
      </dsp:txXfrm>
    </dsp:sp>
    <dsp:sp modelId="{7354C825-FDC4-4E9B-BC0F-11FB9969A033}">
      <dsp:nvSpPr>
        <dsp:cNvPr id="0" name=""/>
        <dsp:cNvSpPr/>
      </dsp:nvSpPr>
      <dsp:spPr>
        <a:xfrm rot="10800000">
          <a:off x="5120886" y="3205589"/>
          <a:ext cx="2721608" cy="272160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III</a:t>
          </a:r>
          <a:endParaRPr lang="ru-RU" sz="3100" kern="1200" dirty="0" smtClean="0"/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четверть</a:t>
          </a:r>
          <a:endParaRPr lang="ru-RU" sz="3100" kern="1200" dirty="0"/>
        </a:p>
      </dsp:txBody>
      <dsp:txXfrm rot="10800000">
        <a:off x="5120886" y="3205589"/>
        <a:ext cx="2721608" cy="2721608"/>
      </dsp:txXfrm>
    </dsp:sp>
    <dsp:sp modelId="{8199C224-56A7-4438-B10B-0B6AFE6611B8}">
      <dsp:nvSpPr>
        <dsp:cNvPr id="0" name=""/>
        <dsp:cNvSpPr/>
      </dsp:nvSpPr>
      <dsp:spPr>
        <a:xfrm rot="16200000">
          <a:off x="2273568" y="3205589"/>
          <a:ext cx="2721608" cy="2721608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IV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четверть</a:t>
          </a:r>
          <a:endParaRPr lang="ru-RU" sz="3100" kern="1200" dirty="0"/>
        </a:p>
      </dsp:txBody>
      <dsp:txXfrm rot="16200000">
        <a:off x="2273568" y="3205589"/>
        <a:ext cx="2721608" cy="2721608"/>
      </dsp:txXfrm>
    </dsp:sp>
    <dsp:sp modelId="{D95F8560-5C84-485F-AC74-C7FA286B10E0}">
      <dsp:nvSpPr>
        <dsp:cNvPr id="0" name=""/>
        <dsp:cNvSpPr/>
      </dsp:nvSpPr>
      <dsp:spPr>
        <a:xfrm>
          <a:off x="4588193" y="2577042"/>
          <a:ext cx="939677" cy="81711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50934E-6DBD-4D9C-BFD0-4A504A728A1C}">
      <dsp:nvSpPr>
        <dsp:cNvPr id="0" name=""/>
        <dsp:cNvSpPr/>
      </dsp:nvSpPr>
      <dsp:spPr>
        <a:xfrm rot="10800000">
          <a:off x="4588193" y="2891316"/>
          <a:ext cx="939677" cy="81711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3152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390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955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230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175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2114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725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882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2077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9550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0923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Haga clic para modificar el estilo de título del patrón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9AB01-AB18-4C82-87EE-EBF749B2EEA2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84842-D83C-4872-9ED6-58A0F6B5AF65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="" xmlns:p14="http://schemas.microsoft.com/office/powerpoint/2010/main" val="43018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6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6201" y="-1131991"/>
            <a:ext cx="11413267" cy="3714750"/>
          </a:xfrm>
        </p:spPr>
        <p:txBody>
          <a:bodyPr>
            <a:normAutofit/>
          </a:bodyPr>
          <a:lstStyle/>
          <a:p>
            <a:r>
              <a:rPr lang="en-US" sz="2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XXXVII</a:t>
            </a:r>
            <a:r>
              <a:rPr lang="ru-RU" sz="2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Международная конференция </a:t>
            </a:r>
            <a:r>
              <a:rPr lang="ru-RU" sz="24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информатика </a:t>
            </a:r>
            <a:r>
              <a:rPr lang="ru-RU" sz="24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</a:t>
            </a:r>
            <a:r>
              <a:rPr lang="ru-RU" sz="2400" b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устойчивого </a:t>
            </a:r>
            <a:r>
              <a:rPr lang="ru-RU" sz="2400" b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13989" y="4943520"/>
            <a:ext cx="8534400" cy="2509194"/>
          </a:xfrm>
        </p:spPr>
        <p:txBody>
          <a:bodyPr>
            <a:noAutofit/>
          </a:bodyPr>
          <a:lstStyle/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конференции  учителя ГБОУ </a:t>
            </a:r>
            <a:r>
              <a:rPr lang="ru-RU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СОШ №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491</a:t>
            </a:r>
          </a:p>
          <a:p>
            <a:r>
              <a:rPr lang="ru-RU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Овчинникова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Ю.Н.</a:t>
            </a:r>
          </a:p>
          <a:p>
            <a:r>
              <a:rPr lang="ru-RU" sz="24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Шпакова</a:t>
            </a:r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И.М.</a:t>
            </a:r>
          </a:p>
          <a:p>
            <a:r>
              <a:rPr lang="ru-RU" sz="2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Бочкарева Ю.Л.</a:t>
            </a:r>
            <a:endParaRPr lang="ru-RU" sz="2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64920" y="1748790"/>
            <a:ext cx="9265920" cy="25717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Реализация программы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«Основы учебно-исследовательской и проектной деятельности»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ГБОУ СОШ №491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solidFill>
                  <a:srgbClr val="002060"/>
                </a:solidFill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224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3050909696"/>
              </p:ext>
            </p:extLst>
          </p:nvPr>
        </p:nvGraphicFramePr>
        <p:xfrm>
          <a:off x="-2000249" y="-219075"/>
          <a:ext cx="15059024" cy="7343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250" y="3714750"/>
            <a:ext cx="3000375" cy="257174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«Основы учебно-исследовательской и проектной деятельности» в ГБОУ СОШ №491</a:t>
            </a:r>
          </a:p>
          <a:p>
            <a:endParaRPr lang="ru-RU" dirty="0">
              <a:ln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00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97708" y="138756"/>
            <a:ext cx="11730681" cy="134405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интегрированного проекта «физика-информатика» являются компьютерные игры, выполненные </a:t>
            </a: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среде программирования </a:t>
            </a:r>
            <a:r>
              <a:rPr lang="ru-RU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Scratch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8935" y="1496686"/>
            <a:ext cx="9389589" cy="53613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6902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366432346"/>
              </p:ext>
            </p:extLst>
          </p:nvPr>
        </p:nvGraphicFramePr>
        <p:xfrm>
          <a:off x="757882" y="313038"/>
          <a:ext cx="10116064" cy="6285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726" y="1208027"/>
            <a:ext cx="2355274" cy="1766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726" y="2878606"/>
            <a:ext cx="2225963" cy="1669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156" y="1443305"/>
            <a:ext cx="2183027" cy="16372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156" y="3572293"/>
            <a:ext cx="2233308" cy="16749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61528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Юлия\Desktop\кни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7728" y="1268761"/>
            <a:ext cx="4536504" cy="2139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 descr="C:\Users\Юлия\Desktop\дет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223792" y="188641"/>
            <a:ext cx="4422526" cy="3133725"/>
          </a:xfrm>
          <a:prstGeom prst="rect">
            <a:avLst/>
          </a:prstGeom>
          <a:noFill/>
        </p:spPr>
      </p:pic>
      <p:pic>
        <p:nvPicPr>
          <p:cNvPr id="7" name="Picture 3" descr="C:\Users\Юлия\Desktop\дет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5680" y="188641"/>
            <a:ext cx="4210050" cy="3133725"/>
          </a:xfrm>
          <a:prstGeom prst="rect">
            <a:avLst/>
          </a:prstGeom>
          <a:noFill/>
        </p:spPr>
      </p:pic>
      <p:sp>
        <p:nvSpPr>
          <p:cNvPr id="9" name="WordArt 12"/>
          <p:cNvSpPr>
            <a:spLocks noChangeArrowheads="1" noChangeShapeType="1" noTextEdit="1"/>
          </p:cNvSpPr>
          <p:nvPr/>
        </p:nvSpPr>
        <p:spPr bwMode="auto">
          <a:xfrm>
            <a:off x="563526" y="4061637"/>
            <a:ext cx="10898372" cy="226992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Интегрированный проект 2016-2017 учебного года </a:t>
            </a:r>
          </a:p>
          <a:p>
            <a:pPr algn="ctr"/>
            <a:r>
              <a:rPr lang="ru-RU" sz="1600" kern="1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«математика – информатика» для 5 </a:t>
            </a:r>
            <a:r>
              <a:rPr lang="ru-RU" sz="1600" kern="1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класса</a:t>
            </a:r>
          </a:p>
          <a:p>
            <a:pPr algn="ctr"/>
            <a:r>
              <a:rPr lang="ru-RU" sz="1600" kern="10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«Математические сказки»</a:t>
            </a:r>
          </a:p>
        </p:txBody>
      </p:sp>
    </p:spTree>
    <p:extLst>
      <p:ext uri="{BB962C8B-B14F-4D97-AF65-F5344CB8AC3E}">
        <p14:creationId xmlns="" xmlns:p14="http://schemas.microsoft.com/office/powerpoint/2010/main" val="94273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97708" y="138756"/>
            <a:ext cx="11730681" cy="134405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Результатом интегрированного проекта «математика-информатика» является мультфильм, выполненный 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среде программирования </a:t>
            </a:r>
            <a:r>
              <a:rPr lang="ru-RU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Scratch</a:t>
            </a:r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28825" y="1482811"/>
            <a:ext cx="7981949" cy="52989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2471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47799" y="519756"/>
            <a:ext cx="9387841" cy="5225724"/>
          </a:xfrm>
        </p:spPr>
        <p:txBody>
          <a:bodyPr>
            <a:normAutofit lnSpcReduction="10000"/>
          </a:bodyPr>
          <a:lstStyle/>
          <a:p>
            <a:endParaRPr lang="ru-RU" sz="3600" dirty="0" smtClean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n w="0"/>
              <a:solidFill>
                <a:schemeClr val="tx1"/>
              </a:solidFill>
              <a:effectLst>
                <a:outerShdw blurRad="38100" dist="38100" dir="2700000" algn="tl" rotWithShape="0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«Самое прекрасное зрелище на свете – </a:t>
            </a:r>
          </a:p>
          <a:p>
            <a:r>
              <a:rPr lang="ru-RU" sz="3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ребёнка, уверенно идущего по жизненной дороге после того, </a:t>
            </a:r>
          </a:p>
          <a:p>
            <a:r>
              <a:rPr lang="ru-RU" sz="3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показали ему путь»</a:t>
            </a:r>
          </a:p>
          <a:p>
            <a:endParaRPr lang="ru-RU" dirty="0" smtClean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Конфуций 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499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268</TotalTime>
  <Words>188</Words>
  <Application>Microsoft Office PowerPoint</Application>
  <PresentationFormat>Произвольный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La mente</vt:lpstr>
      <vt:lpstr>XXXVII Международная конференция «Школьная информатика  и проблемы устойчивого развития»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XXXVII Международная конференция «Школьная информатика и проблемы устойчивого развития»</dc:title>
  <dc:creator>Пользователь Windows</dc:creator>
  <cp:lastModifiedBy>Галина</cp:lastModifiedBy>
  <cp:revision>33</cp:revision>
  <dcterms:created xsi:type="dcterms:W3CDTF">2018-04-13T18:20:27Z</dcterms:created>
  <dcterms:modified xsi:type="dcterms:W3CDTF">2019-04-17T21:58:57Z</dcterms:modified>
</cp:coreProperties>
</file>