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89" autoAdjust="0"/>
    <p:restoredTop sz="94660"/>
  </p:normalViewPr>
  <p:slideViewPr>
    <p:cSldViewPr>
      <p:cViewPr varScale="1">
        <p:scale>
          <a:sx n="62" d="100"/>
          <a:sy n="62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8FFF4E-DFBE-4573-AEDB-EB9A63FC3D7A}" type="datetimeFigureOut">
              <a:rPr lang="ru-RU" smtClean="0"/>
              <a:pPr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lib.ru/images/novosti/vistavka/simonov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lib.ru/images/novosti/vistavka/simonov_na_voine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lib.ru/images/novosti/vistavka/valentina_serova_i_simonov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lib.ru/images/novosti/vistavka/zhurnalist_na_voin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34193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НАШИ ЮБИЛЯРЫ</a:t>
            </a:r>
            <a:endParaRPr lang="ru-RU" sz="54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1\Pictures\iCAPD655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80"/>
          <a:stretch/>
        </p:blipFill>
        <p:spPr bwMode="auto">
          <a:xfrm>
            <a:off x="642910" y="2204864"/>
            <a:ext cx="2874232" cy="3029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65"/>
          <a:stretch/>
        </p:blipFill>
        <p:spPr bwMode="auto">
          <a:xfrm>
            <a:off x="3275855" y="2865870"/>
            <a:ext cx="2952329" cy="3155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22"/>
          <a:stretch/>
        </p:blipFill>
        <p:spPr bwMode="auto">
          <a:xfrm>
            <a:off x="5508104" y="3132637"/>
            <a:ext cx="2880115" cy="289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СИМОНОВ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КОНСТАНТИН  МИХАЙЛОВИЧ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392909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800" b="1" dirty="0" smtClean="0"/>
          </a:p>
          <a:p>
            <a:pPr algn="ctr">
              <a:buNone/>
            </a:pPr>
            <a:r>
              <a:rPr lang="ru-RU" i="1" dirty="0" smtClean="0"/>
              <a:t>поэт</a:t>
            </a:r>
            <a:endParaRPr lang="ru-RU" sz="3600" dirty="0" smtClean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 (1915-1979)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 лет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 дня рождения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Константин Симонов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990" y="1700808"/>
            <a:ext cx="3417937" cy="4752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436" cy="142876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«СОДАТ СЛОВА»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1484785"/>
            <a:ext cx="3820414" cy="3960439"/>
          </a:xfrm>
        </p:spPr>
        <p:txBody>
          <a:bodyPr>
            <a:noAutofit/>
          </a:bodyPr>
          <a:lstStyle/>
          <a:p>
            <a:pPr marL="137160" indent="0" algn="r">
              <a:buNone/>
            </a:pP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/>
              <a:t>С </a:t>
            </a:r>
            <a:r>
              <a:rPr lang="ru-RU" sz="2400" dirty="0"/>
              <a:t>самого начала войны и до победы Константин побывал во многих, как сказали бы сегодня, горячих точках, регулярно отсылая свои </a:t>
            </a:r>
            <a:r>
              <a:rPr lang="ru-RU" sz="2400" dirty="0" smtClean="0"/>
              <a:t>материалы.</a:t>
            </a:r>
            <a:r>
              <a:rPr lang="ru-RU" sz="2400" dirty="0"/>
              <a:t> О бесстрашии Симонова слагались </a:t>
            </a:r>
            <a:r>
              <a:rPr lang="ru-RU" sz="2400" dirty="0" smtClean="0"/>
              <a:t>легенды…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Симонов на войне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22863"/>
            <a:ext cx="5472608" cy="4349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«ГИМН 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ПРЕДАННОСТИ И ЛЮБВИ»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</a:br>
            <a:endParaRPr lang="ru-RU" sz="40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916832"/>
            <a:ext cx="4320480" cy="4090459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dirty="0" smtClean="0"/>
              <a:t>Жди </a:t>
            </a:r>
            <a:r>
              <a:rPr lang="ru-RU" sz="2400" dirty="0"/>
              <a:t>меня, и я вернусь.</a:t>
            </a:r>
            <a:br>
              <a:rPr lang="ru-RU" sz="2400" dirty="0"/>
            </a:br>
            <a:r>
              <a:rPr lang="ru-RU" sz="2400" dirty="0"/>
              <a:t>Только очень жди,</a:t>
            </a:r>
            <a:br>
              <a:rPr lang="ru-RU" sz="2400" dirty="0"/>
            </a:br>
            <a:r>
              <a:rPr lang="ru-RU" sz="2400" dirty="0"/>
              <a:t>Жди, когда наводят грусть</a:t>
            </a:r>
            <a:br>
              <a:rPr lang="ru-RU" sz="2400" dirty="0"/>
            </a:br>
            <a:r>
              <a:rPr lang="ru-RU" sz="2400" dirty="0"/>
              <a:t>Желтые дожди,</a:t>
            </a:r>
            <a:br>
              <a:rPr lang="ru-RU" sz="2400" dirty="0"/>
            </a:br>
            <a:r>
              <a:rPr lang="ru-RU" sz="2400" dirty="0"/>
              <a:t>Жди, когда снега метут,</a:t>
            </a:r>
            <a:br>
              <a:rPr lang="ru-RU" sz="2400" dirty="0"/>
            </a:br>
            <a:r>
              <a:rPr lang="ru-RU" sz="2400" dirty="0"/>
              <a:t>Жди, когда жара,</a:t>
            </a:r>
            <a:br>
              <a:rPr lang="ru-RU" sz="2400" dirty="0"/>
            </a:br>
            <a:r>
              <a:rPr lang="ru-RU" sz="2400" dirty="0"/>
              <a:t>Жди, когда других не ждут,</a:t>
            </a:r>
            <a:br>
              <a:rPr lang="ru-RU" sz="2400" dirty="0"/>
            </a:br>
            <a:r>
              <a:rPr lang="ru-RU" sz="2400" dirty="0"/>
              <a:t>Позабыв вчера.</a:t>
            </a:r>
            <a:br>
              <a:rPr lang="ru-RU" sz="2400" dirty="0"/>
            </a:br>
            <a:r>
              <a:rPr lang="ru-RU" sz="2400" dirty="0"/>
              <a:t>Жди, когда из дальних мест</a:t>
            </a:r>
            <a:br>
              <a:rPr lang="ru-RU" sz="2400" dirty="0"/>
            </a:br>
            <a:r>
              <a:rPr lang="ru-RU" sz="2400" dirty="0"/>
              <a:t>Писем не придет,</a:t>
            </a:r>
            <a:br>
              <a:rPr lang="ru-RU" sz="2400" dirty="0"/>
            </a:br>
            <a:r>
              <a:rPr lang="ru-RU" sz="2400" dirty="0"/>
              <a:t>Жди, когда уж надоест</a:t>
            </a:r>
            <a:br>
              <a:rPr lang="ru-RU" sz="2400" dirty="0"/>
            </a:br>
            <a:r>
              <a:rPr lang="ru-RU" sz="2400" dirty="0"/>
              <a:t>Всем, кто вместе ждет.</a:t>
            </a:r>
            <a:br>
              <a:rPr lang="ru-RU" sz="2400" dirty="0"/>
            </a:br>
            <a:r>
              <a:rPr lang="ru-RU" sz="2400" dirty="0"/>
              <a:t>Жди меня, и я </a:t>
            </a:r>
            <a:r>
              <a:rPr lang="ru-RU" sz="2400" dirty="0" smtClean="0"/>
              <a:t>вернусь…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имонов с Валентиной Серовой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733" y="2105472"/>
            <a:ext cx="4386430" cy="45638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«ВСЮ ЖИЗНЬ ЛЮБИЛ ОН РИСОВАТЬ ВОЙНУ»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72066" y="2420888"/>
            <a:ext cx="3748406" cy="4104456"/>
          </a:xfrm>
        </p:spPr>
        <p:txBody>
          <a:bodyPr>
            <a:normAutofit fontScale="25000" lnSpcReduction="20000"/>
          </a:bodyPr>
          <a:lstStyle/>
          <a:p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</a:pPr>
            <a:endParaRPr lang="ru-RU" sz="112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9600" dirty="0"/>
              <a:t>«Война стала школой жизни и мужества, нравственным критерием человеческих характеров </a:t>
            </a:r>
            <a:r>
              <a:rPr lang="ru-RU" sz="9600" dirty="0" err="1"/>
              <a:t>симоновских</a:t>
            </a:r>
            <a:r>
              <a:rPr lang="ru-RU" sz="9600" dirty="0"/>
              <a:t> героев».</a:t>
            </a:r>
          </a:p>
          <a:p>
            <a:pPr marL="137160" indent="0">
              <a:buNone/>
            </a:pPr>
            <a:endParaRPr lang="ru-RU" sz="9600" dirty="0" smtClean="0"/>
          </a:p>
          <a:p>
            <a:pPr marL="137160" indent="0" algn="r">
              <a:buNone/>
            </a:pPr>
            <a:endParaRPr lang="ru-RU" sz="9600" dirty="0"/>
          </a:p>
          <a:p>
            <a:pPr marL="137160" indent="0" algn="r">
              <a:buNone/>
            </a:pPr>
            <a:r>
              <a:rPr lang="ru-RU" sz="9600" i="1" dirty="0" smtClean="0"/>
              <a:t>                    </a:t>
            </a:r>
            <a:r>
              <a:rPr lang="ru-RU" sz="9600" i="1" dirty="0" err="1" smtClean="0"/>
              <a:t>И.Вишневская</a:t>
            </a:r>
            <a:endParaRPr lang="ru-RU" sz="9600" i="1" dirty="0"/>
          </a:p>
          <a:p>
            <a:pPr marL="0" indent="0" algn="r">
              <a:buNone/>
            </a:pPr>
            <a:r>
              <a:rPr lang="ru-RU" sz="9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онстантин Симонов: журналист на войне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2078882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admin\Downloads\книга с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165" y="3140968"/>
            <a:ext cx="284098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602</TotalTime>
  <Words>66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НАШИ ЮБИЛЯРЫ</vt:lpstr>
      <vt:lpstr>СИМОНОВ КОНСТАНТИН  МИХАЙЛОВИЧ</vt:lpstr>
      <vt:lpstr>«СОДАТ СЛОВА»</vt:lpstr>
      <vt:lpstr>    «ГИМН  ПРЕДАННОСТИ И ЛЮБВИ»    </vt:lpstr>
      <vt:lpstr>«ВСЮ ЖИЗНЬ ЛЮБИЛ ОН РИСОВАТЬ ВОЙНУ»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admin</cp:lastModifiedBy>
  <cp:revision>66</cp:revision>
  <dcterms:created xsi:type="dcterms:W3CDTF">2013-10-03T11:03:07Z</dcterms:created>
  <dcterms:modified xsi:type="dcterms:W3CDTF">2015-11-16T10:57:21Z</dcterms:modified>
</cp:coreProperties>
</file>