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1" r:id="rId5"/>
    <p:sldId id="263" r:id="rId6"/>
    <p:sldId id="271" r:id="rId7"/>
    <p:sldId id="273" r:id="rId8"/>
    <p:sldId id="278" r:id="rId9"/>
    <p:sldId id="274" r:id="rId10"/>
    <p:sldId id="279" r:id="rId11"/>
    <p:sldId id="280" r:id="rId12"/>
    <p:sldId id="276" r:id="rId13"/>
    <p:sldId id="281" r:id="rId14"/>
    <p:sldId id="282" r:id="rId15"/>
    <p:sldId id="283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69" autoAdjust="0"/>
  </p:normalViewPr>
  <p:slideViewPr>
    <p:cSldViewPr>
      <p:cViewPr varScale="1">
        <p:scale>
          <a:sx n="87" d="100"/>
          <a:sy n="87" d="100"/>
        </p:scale>
        <p:origin x="149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68CFAC-AC9A-40CF-A213-DCE4F2BD92C7}" type="datetimeFigureOut">
              <a:rPr lang="ru-RU" smtClean="0"/>
              <a:t>18.04.2019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D88959-80D5-44A9-86AD-112CCA8D8AD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podvignaroda.ru/?#tab=navHome" TargetMode="External"/><Relationship Id="rId2" Type="http://schemas.openxmlformats.org/officeDocument/2006/relationships/hyperlink" Target="http://www.obd-memorial.ru/html/index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ikipoints.ru/point/132" TargetMode="External"/><Relationship Id="rId5" Type="http://schemas.openxmlformats.org/officeDocument/2006/relationships/hyperlink" Target="http://lenww2.ru/index.php/region01/area09?id=1015" TargetMode="External"/><Relationship Id="rId4" Type="http://schemas.openxmlformats.org/officeDocument/2006/relationships/hyperlink" Target="https://pamyat-naroda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933056"/>
            <a:ext cx="8305800" cy="2376264"/>
          </a:xfrm>
        </p:spPr>
        <p:txBody>
          <a:bodyPr/>
          <a:lstStyle/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Полищук Варвара Игоревна </a:t>
            </a:r>
          </a:p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ДО Дом Детского творчества</a:t>
            </a:r>
          </a:p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Новый Уренгой</a:t>
            </a:r>
          </a:p>
          <a:p>
            <a:r>
              <a:rPr lang="ru-RU" sz="2000" b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Полищук Марина Александровна.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32656"/>
            <a:ext cx="8507288" cy="3096344"/>
          </a:xfrm>
        </p:spPr>
        <p:txBody>
          <a:bodyPr/>
          <a:lstStyle/>
          <a:p>
            <a:r>
              <a:rPr lang="ru-RU" dirty="0"/>
              <a:t>Мой семейный альбом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5400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5400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tx2">
                    <a:lumMod val="25000"/>
                  </a:schemeClr>
                </a:solidFill>
              </a:rPr>
              <a:t>Вахта Памяти </a:t>
            </a:r>
            <a:r>
              <a:rPr lang="ru-RU" sz="1800" dirty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25000"/>
                  </a:schemeClr>
                </a:solidFill>
              </a:rPr>
              <a:t>Солдаты, </a:t>
            </a:r>
            <a:br>
              <a:rPr lang="ru-RU" sz="5400" b="1" dirty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5400" b="1" dirty="0">
                <a:solidFill>
                  <a:schemeClr val="tx2">
                    <a:lumMod val="25000"/>
                  </a:schemeClr>
                </a:solidFill>
              </a:rPr>
              <a:t>не пришедшие с войны.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24492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29000"/>
            <a:ext cx="4752528" cy="32038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80320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удалось выяснить, что 12 августа 1943 г. 106  </a:t>
            </a:r>
            <a:r>
              <a:rPr lang="ru-RU" sz="16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инженерно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–саперный батальон, действуя в полосе наступления 128 стрелковой дивизии  произвел внезапную ночную атаку , в результате которой была захвачена одна гряда  на </a:t>
            </a:r>
            <a:r>
              <a:rPr lang="ru-RU" sz="16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Синявинских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высотах.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Принимал ли </a:t>
            </a:r>
            <a:r>
              <a:rPr lang="ru-RU" sz="16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атаке мой прадед мы не знаем, но 12 августа 1943 года Анатолий </a:t>
            </a:r>
            <a:r>
              <a:rPr lang="ru-RU" sz="16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убит.  Первое захоронение было сделано в 1943 году, согласно данным ОБД Мемориал, в </a:t>
            </a:r>
            <a:r>
              <a:rPr lang="ru-RU" sz="16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Мгинском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Ленинградской области, западнее на 1500 м от ст. Подгорная.  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не удалось найти документы или другие свидетельства об обстоятельствах смерти  прадеда. 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исследование и поиски  только начались .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награждениях Анатолия </a:t>
            </a:r>
            <a:r>
              <a:rPr lang="ru-RU" sz="16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искали на ресурсе Подвиг народа, но, к сожалению,  информация отсутствует. 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785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спискам захоронений, останки Трубачева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перезахоронены . Адрес перезахоронения –Кировский район Ленинградской области, п.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Синявино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- 1, ул. Песочная,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Синявинские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высоты.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2" y="3235735"/>
            <a:ext cx="4059238" cy="28713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35736"/>
            <a:ext cx="4059238" cy="2871316"/>
          </a:xfrm>
        </p:spPr>
      </p:pic>
    </p:spTree>
    <p:extLst>
      <p:ext uri="{BB962C8B-B14F-4D97-AF65-F5344CB8AC3E}">
        <p14:creationId xmlns:p14="http://schemas.microsoft.com/office/powerpoint/2010/main" val="215482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852936"/>
            <a:ext cx="5451499" cy="37101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Обратившись к источникам и интернету, мы выяснили, что  в Кировском районе Ленинградской области находится Мемориальный комплекс «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Синявинские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высоты» (фото взято из интернета).  Ресурсы более подробной информации не давали. Мы находились за  тысячи километров от этого места. И тогда мама попросила своего брата, который ныне проживает в  г. Санкт –Петербург, съездить в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Синявино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возможно что то удастся прояснить. </a:t>
            </a:r>
          </a:p>
        </p:txBody>
      </p:sp>
    </p:spTree>
    <p:extLst>
      <p:ext uri="{BB962C8B-B14F-4D97-AF65-F5344CB8AC3E}">
        <p14:creationId xmlns:p14="http://schemas.microsoft.com/office/powerpoint/2010/main" val="174477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399"/>
            <a:ext cx="8784976" cy="2818239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самом начале работы  рассказала про наш семейный альбом.  Я – пятое поколение семьи Трубачевых. На фото слева – Михей Иванович и Пелагея Николаевна, фото сделано в 1937 году. Мать, отец, сыновья…..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Я, Полищук Варя, потомок Ивана </a:t>
            </a:r>
            <a:r>
              <a:rPr lang="ru-RU" sz="1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маленького мальчика с этой фотографии. На фото справа – Сергей Александрович, мой дядя, потомок Василия </a:t>
            </a:r>
            <a:r>
              <a:rPr lang="ru-RU" sz="1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его фото наклеено поверх снимка. 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помним о наших корнях, чтим память погибших на войне братьев, передаем память о них следующим поколениям. Именно Сергей Александрович поехал в </a:t>
            </a:r>
            <a:r>
              <a:rPr lang="ru-RU" sz="1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Синявино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просьбе моей мамы.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57599"/>
            <a:ext cx="4059238" cy="29959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70639"/>
            <a:ext cx="3054096" cy="3169920"/>
          </a:xfrm>
        </p:spPr>
      </p:pic>
    </p:spTree>
    <p:extLst>
      <p:ext uri="{BB962C8B-B14F-4D97-AF65-F5344CB8AC3E}">
        <p14:creationId xmlns:p14="http://schemas.microsoft.com/office/powerpoint/2010/main" val="59505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таким встретил мемориальный комплекс «</a:t>
            </a:r>
            <a:r>
              <a:rPr lang="ru-RU" sz="1800" dirty="0" err="1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Синявинские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высоты» Сергея Александровича 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77098"/>
            <a:ext cx="2998923" cy="2249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43354"/>
            <a:ext cx="2952328" cy="22142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450" y="3481443"/>
            <a:ext cx="2282739" cy="30436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573016"/>
            <a:ext cx="2214061" cy="295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212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0884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было очень важно найти братскую могилу, где перезахоронили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Среди мемориальных таблиц Сергей Александрович не нашел упоминание имени прадеда.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нашим шагом было обращение в музей  «Прорыв блокады Ленинграда», потому что данные из сети интернет говорили о том, что мемориал относится  музею-заповеднику.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никакой подробной информации выяснить не удалось. Но сотрудник музей посоветовал обратится в местный военкомат, ведь именно он отвечает за воинские захоронения по мемориалу «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Синявинские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высоты».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Найдя номер телефона, мы позвонили в Военный комиссариат Кировского района Ленинградской области.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 подтвердил наличие захоронения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братской могиле мемориала. Но информации где именно его останки были перезахоронены нет.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нашего обращения, как родственников, имя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будет увековечено на памятной таблице, в 2020 году.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завершили поиск . Самым главным осталось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побывать на мемориале с мамой, поклонится прадеду, привезти горсть родной земли.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9141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861048"/>
            <a:ext cx="2520280" cy="26642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363664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Все воспоминания,уже уходящих свидетелей той войны, нужны нам, новому,подрастающему поколению,чтобы помнить подвиг народа. Помнить  своих дедов и прадедов, их  вклад  в  общую Победу.  И каждый день говорить им  - спасибо. Спасибо!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За наше детство.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Спасибо!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За мирное небо над головой.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Спасибо!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За то,что я есть.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 Спасибо!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И низкий поклон всем,отдавшим за  это  свою  жизнь!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</a:br>
            <a:endParaRPr lang="ru-RU" sz="1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818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924800" cy="1296144"/>
          </a:xfrm>
        </p:spPr>
        <p:txBody>
          <a:bodyPr/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</a:rPr>
              <a:t>Источники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772816"/>
            <a:ext cx="7924800" cy="4032448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Семейный архив –фотографии, медали, документы, воспоминания.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 Интернет ресурс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>- </a:t>
            </a:r>
            <a:r>
              <a:rPr lang="en-US" sz="1800" b="1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http://www.obd-memorial.ru/html/index.html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Интернет ресурс - </a:t>
            </a:r>
            <a:r>
              <a:rPr lang="en-US" sz="1800" b="1" dirty="0">
                <a:solidFill>
                  <a:schemeClr val="tx2">
                    <a:lumMod val="10000"/>
                  </a:schemeClr>
                </a:solidFill>
                <a:hlinkClick r:id="rId3"/>
              </a:rPr>
              <a:t>http://podvignaroda.ru/?#tab=navHome</a:t>
            </a:r>
            <a:endParaRPr lang="ru-RU" sz="1800" b="1" dirty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Интернет –ресурс - </a:t>
            </a:r>
            <a:r>
              <a:rPr lang="en-US" sz="1800" b="1" dirty="0">
                <a:hlinkClick r:id="rId4"/>
              </a:rPr>
              <a:t>https://pamyat-naroda.ru/</a:t>
            </a:r>
            <a:endParaRPr lang="ru-RU" sz="1800" b="1" dirty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Интернет –ресурс </a:t>
            </a:r>
            <a:r>
              <a:rPr lang="en-US" sz="1800" b="1" dirty="0">
                <a:hlinkClick r:id="rId5"/>
              </a:rPr>
              <a:t>http://lenww2.ru/index.php/region01/area09?id=1015</a:t>
            </a:r>
            <a:endParaRPr lang="ru-RU" sz="1800" b="1" dirty="0"/>
          </a:p>
          <a:p>
            <a:pPr marL="342900" indent="-342900">
              <a:buFont typeface="+mj-lt"/>
              <a:buAutoNum type="arabicPeriod"/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</a:rPr>
              <a:t>Интернет –ресурс - </a:t>
            </a:r>
            <a:r>
              <a:rPr lang="en-US" sz="1800" b="1" dirty="0">
                <a:hlinkClick r:id="rId6"/>
              </a:rPr>
              <a:t>https://wikipoints.ru/point/132</a:t>
            </a:r>
            <a:endParaRPr lang="ru-RU" sz="18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75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201622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моем доме хранится семейная реликвия, которая очень  важна  для меня и моей семьи – это  семейный  альбом  с  фотографиями.  Он перешел к  моей  маме от  ее бабушки. Мы  с  мамой  долгими зимними вечерами  любим  листать   его и рассматривать  старые,  уже пожелтевшие  снимки.  Многих  уже  давно нет в живых, они  так  и  остались  навсегда  молодыми, погибшие  на  фронтах  Великой Отечественной  войны.  Кто-то дожил до глубокой старости и передал мне   память о моей семье.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75262"/>
            <a:ext cx="3672408" cy="424847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375262"/>
            <a:ext cx="3456384" cy="4320480"/>
          </a:xfrm>
        </p:spPr>
      </p:pic>
    </p:spTree>
    <p:extLst>
      <p:ext uri="{BB962C8B-B14F-4D97-AF65-F5344CB8AC3E}">
        <p14:creationId xmlns:p14="http://schemas.microsoft.com/office/powerpoint/2010/main" val="528091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688" y="2133600"/>
            <a:ext cx="5218623" cy="3962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 семейная фотография  моего прадеда,  дедушки моей мамы   -  Трубачева  Ивана 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он самый маленький, самый младший ребенок  в семье.  Здесь  же его родные  братья . Три  молодых, сильных  лица… Ни одного из них мать так  и не дождалась  домой с войны. </a:t>
            </a:r>
          </a:p>
        </p:txBody>
      </p:sp>
    </p:spTree>
    <p:extLst>
      <p:ext uri="{BB962C8B-B14F-4D97-AF65-F5344CB8AC3E}">
        <p14:creationId xmlns:p14="http://schemas.microsoft.com/office/powerpoint/2010/main" val="231484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3096344" cy="4968552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99992" y="1700808"/>
            <a:ext cx="4266056" cy="417646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хочу и самом старшем из братьев – Трубачеве Анатолии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Михеевиче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Анатолий дальше всех уехал от родного дома, еще до войны. Был моряком, и жил  в г. Советская Гавань Хабаровского края, там же женился, у него родился сын Александр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войны был отправлен на фронт.. </a:t>
            </a:r>
          </a:p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очень долго ничего не знали о его судьбе. Его матери пришло только немногословное извещение  - пропал без вести. Родители несколько раз делала запросы, чтобы что то узнать о нем.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88024" y="188640"/>
            <a:ext cx="3974976" cy="1080120"/>
          </a:xfrm>
        </p:spPr>
        <p:txBody>
          <a:bodyPr>
            <a:normAutofit/>
          </a:bodyPr>
          <a:lstStyle/>
          <a:p>
            <a:r>
              <a:rPr lang="ru-RU" sz="2400" dirty="0"/>
              <a:t>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Трубачев Анатолий </a:t>
            </a:r>
            <a:r>
              <a:rPr lang="ru-RU" sz="20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736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ничего не знаем и о семье 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осталась   в Советской Гаване. В нашем  альбоме есть только вот эта фотография  - его жены  Татьяны и сына Александра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effectLst/>
              </a:rPr>
              <a:t>.</a:t>
            </a:r>
            <a:endParaRPr lang="ru-RU" sz="18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16" y="2492896"/>
            <a:ext cx="3092552" cy="403244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92896"/>
            <a:ext cx="3301105" cy="3960440"/>
          </a:xfrm>
        </p:spPr>
      </p:pic>
    </p:spTree>
    <p:extLst>
      <p:ext uri="{BB962C8B-B14F-4D97-AF65-F5344CB8AC3E}">
        <p14:creationId xmlns:p14="http://schemas.microsoft.com/office/powerpoint/2010/main" val="225325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BEBC0F5C-AC9C-4590-8783-C7873AB03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1" y="2887947"/>
            <a:ext cx="7704137" cy="2919054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F7B8300C-A04B-4CDA-874A-5547E0CC2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6848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прадедушка –Трубачев Иван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долгие годы искал брата,  пытался найти его семью. Он завещал моей маме продолжать поиски. Мама отправляла запрос в Центральный военный архив.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лет назад, моя мама решила внести данные о воинах нашей семьи на сайт Бессмертный полк. Предварительно уже в который раз набрала данные прадеда на сайт ОБД Мемориал. И чудо случилось!  Первый раз за много лет  затеплилась надежда узнать что то новое о судьбе  Анатолия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2423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68960"/>
            <a:ext cx="8229600" cy="2950711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388ED9F4-CD45-4E2D-BA15-563FAA8B3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5246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18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</a:t>
            </a: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 сожалению, не дожил до этого дня.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мамой начали изучать всю информацию, представленную на сайте ОБД Мемориал и Память народа. </a:t>
            </a:r>
            <a:b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удалось немного пролить свет на боевой путь моего прадеда.   По данным ресурса   Подвиг народа, призван Анатолий был из Приморского края, последним местом службы значится  1 й  батальон 205 от дельной мотострелковой бригады Тихоокеанского  флота.</a:t>
            </a:r>
          </a:p>
        </p:txBody>
      </p:sp>
    </p:spTree>
    <p:extLst>
      <p:ext uri="{BB962C8B-B14F-4D97-AF65-F5344CB8AC3E}">
        <p14:creationId xmlns:p14="http://schemas.microsoft.com/office/powerpoint/2010/main" val="1465641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56992"/>
            <a:ext cx="5472608" cy="33478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476672"/>
            <a:ext cx="9036496" cy="266429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данный момент времени мы не можем проследить весь боевой путь Анатолия </a:t>
            </a:r>
            <a:r>
              <a:rPr lang="ru-RU" sz="18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Михеевича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Мы с мамой продолжаем поиск информации и оставляем эту задачу на будущее.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Удалось выяснить, что военные части, призванные с Тихоокеанского флота принимали участие в прорыве блокады Ленинграда. 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 стрелковая дивизия с начала 1943 года участвует в  операциях у </a:t>
            </a:r>
            <a:r>
              <a:rPr lang="ru-RU" sz="18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Синявино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целью которой было  прорвать оборону противника на этом участке фронта и прорвать блокаду Ленинграда.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июле 1943 года 128 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стрелковая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дивизия была передана в подчинение  67 Армии .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июля 1943 года наши войска начинают </a:t>
            </a:r>
            <a:r>
              <a:rPr lang="ru-RU" sz="18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Мгинскую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операцию.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924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84" y="3356992"/>
            <a:ext cx="2088232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06057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18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Мгинской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наступательной операции  являлось полное очищение  от противника левого берега Нивы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участке Арбузово-Ивановское и установление на левом берегу Невы общего фронта 67-й Армии с 55-й Армией и с Волховским фронтом на линии Кировской железной дороги, не допустить переброску немецких  войск на центральный участок советско-германского  фронта , освободить </a:t>
            </a:r>
            <a:r>
              <a:rPr lang="ru-RU" sz="1800" dirty="0" err="1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err="1" smtClean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гинский</a:t>
            </a:r>
            <a:r>
              <a:rPr lang="ru-RU" sz="1800" dirty="0" smtClean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железнодорожный узел  и  обеспечить связь  Ленинграда с остальной страной. На Синявинские высоты наступали, периодически сменяя друг друга, разные соединения 67-й армии,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 месяц боев советским войскам не удалось  выполнить поставленные задачи, несмотря на ожесточенные бои. </a:t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909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729</TotalTime>
  <Words>675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Constantia</vt:lpstr>
      <vt:lpstr>Times New Roman</vt:lpstr>
      <vt:lpstr>Wingdings 2</vt:lpstr>
      <vt:lpstr>Бумажная</vt:lpstr>
      <vt:lpstr>Мой семейный альбом      Вахта Памяти  Солдаты,  не пришедшие с войны. </vt:lpstr>
      <vt:lpstr>В моем доме хранится семейная реликвия, которая очень  важна  для меня и моей семьи – это  семейный  альбом  с  фотографиями.  Он перешел к  моей  маме от  ее бабушки. Мы  с  мамой  долгими зимними вечерами  любим  листать   его и рассматривать  старые,  уже пожелтевшие  снимки.  Многих  уже  давно нет в живых, они  так  и  остались  навсегда  молодыми, погибшие  на  фронтах  Великой Отечественной  войны.  Кто-то дожил до глубокой старости и передал мне   память о моей семье.</vt:lpstr>
      <vt:lpstr>Вот  семейная фотография  моего прадеда,  дедушки моей мамы   -  Трубачева  Ивана  Михеевича,  он самый маленький, самый младший ребенок  в семье.  Здесь  же его родные  братья . Три  молодых, сильных  лица… Ни одного из них мать так  и не дождалась  домой с войны. </vt:lpstr>
      <vt:lpstr> Трубачев Анатолий Михеевич</vt:lpstr>
      <vt:lpstr>Мы ничего не знаем и о семье  Анатолия Михеевича, которая осталась   в Советской Гаване. В нашем  альбоме есть только вот эта фотография  - его жены  Татьяны и сына Александра.</vt:lpstr>
      <vt:lpstr>Мой прадедушка –Трубачев Иван Михеевич долгие годы искал брата,  пытался найти его семью. Он завещал моей маме продолжать поиски. Мама отправляла запрос в Центральный военный архив. Несколько лет назад, моя мама решила внести данные о воинах нашей семьи на сайт Бессмертный полк. Предварительно уже в который раз набрала данные прадеда на сайт ОБД Мемориал. И чудо случилось!  Первый раз за много лет  затеплилась надежда узнать что то новое о судьбе  Анатолия Михеевича.</vt:lpstr>
      <vt:lpstr>Иван Михеевич, к сожалению, не дожил до этого дня.  Мы с мамой начали изучать всю информацию, представленную на сайте ОБД Мемориал и Память народа.  Нам удалось немного пролить свет на боевой путь моего прадеда.   По данным ресурса   Подвиг народа, призван Анатолий был из Приморского края, последним местом службы значится  1 й  батальон 205 от дельной мотострелковой бригады Тихоокеанского  флота.</vt:lpstr>
      <vt:lpstr>На данный момент времени мы не можем проследить весь боевой путь Анатолия Михеевича. Мы с мамой продолжаем поиск информации и оставляем эту задачу на будущее. Удалось выяснить, что военные части, призванные с Тихоокеанского флота принимали участие в прорыве блокады Ленинграда.  128 стрелковая дивизия с начала 1943 года участвует в  операциях у Синявино, целью которой было  прорвать оборону противника на этом участке фронта и прорвать блокаду Ленинграда. В июле 1943 года 128 стрелковая дивизия была передана в подчинение  67 Армии . 22 июля 1943 года наши войска начинают Мгинскую операцию. </vt:lpstr>
      <vt:lpstr>Целью Мгинской наступательной операции  являлось полное очищение  от противника левого берега Нивы на участке Арбузово-Ивановское и установление на левом берегу Невы общего фронта 67-й Армии с 55-й Армией и с Волховским фронтом на линии Кировской железной дороги, не допустить переброску немецких  войск на центральный участок советско-германского  фронта , освободить Мгинский железнодорожный узел  и  обеспечить связь  Ленинграда с остальной страной. На Синявинские высоты наступали, периодически сменяя друг друга, разные соединения 67-й армии, За месяц боев советским войскам не удалось  выполнить поставленные задачи, несмотря на ожесточенные бои.  </vt:lpstr>
      <vt:lpstr>Нам удалось выяснить, что 12 августа 1943 г. 106  инженерно –саперный батальон, действуя в полосе наступления 128 стрелковой дивизии  произвел внезапную ночную атаку , в результате которой была захвачена одна гряда  на Синявинских высотах. Принимал ли участие в этой атаке мой прадед мы не знаем, но 12 августа 1943 года Анатолий Михеевич был убит.  Первое захоронение было сделано в 1943 году, согласно данным ОБД Мемориал, в Мгинском районе Ленинградской области, западнее на 1500 м от ст. Подгорная.   Нам не удалось найти документы или другие свидетельства об обстоятельствах смерти  прадеда.  Наше исследование и поиски  только начались . Данные о награждениях Анатолия Михеевича искали на ресурсе Подвиг народа, но, к сожалению,  информация отсутствует.  </vt:lpstr>
      <vt:lpstr>Согласно спискам захоронений, останки Трубачева Анатолия Михеевича были перезахоронены . Адрес перезахоронения –Кировский район Ленинградской области, п. Синявино  - 1, ул. Песочная, Синявинские высоты.  </vt:lpstr>
      <vt:lpstr>Обратившись к источникам и интернету, мы выяснили, что  в Кировском районе Ленинградской области находится Мемориальный комплекс «Синявинские высоты» (фото взято из интернета).  Ресурсы более подробной информации не давали. Мы находились за  тысячи километров от этого места. И тогда мама попросила своего брата, который ныне проживает в  г. Санкт –Петербург, съездить в Синявино, возможно что то удастся прояснить. </vt:lpstr>
      <vt:lpstr>В самом начале работы  рассказала про наш семейный альбом.  Я – пятое поколение семьи Трубачевых. На фото слева – Михей Иванович и Пелагея Николаевна, фото сделано в 1937 году. Мать, отец, сыновья….. Я, Полищук Варя, потомок Ивана Михеевича, маленького мальчика с этой фотографии. На фото справа – Сергей Александрович, мой дядя, потомок Василия Михеевича, его фото наклеено поверх снимка.  Мы помним о наших корнях, чтим память погибших на войне братьев, передаем память о них следующим поколениям. Именно Сергей Александрович поехал в Синявино по просьбе моей мамы.</vt:lpstr>
      <vt:lpstr>Вот таким встретил мемориальный комплекс «Синявинские высоты» Сергея Александровича .</vt:lpstr>
      <vt:lpstr>Нам было очень важно найти братскую могилу, где перезахоронили Анатолия Михеевича. Среди мемориальных таблиц Сергей Александрович не нашел упоминание имени прадеда. Следующим нашим шагом было обращение в музей  «Прорыв блокады Ленинграда», потому что данные из сети интернет говорили о том, что мемориал относится  музею-заповеднику.  К сожалению, никакой подробной информации выяснить не удалось. Но сотрудник музей посоветовал обратится в местный военкомат, ведь именно он отвечает за воинские захоронения по мемориалу «Синявинские высоты». Найдя номер телефона, мы позвонили в Военный комиссариат Кировского района Ленинградской области. Сотрудник подтвердил наличие захоронения Анатолия Михеевича в братской могиле мемориала. Но информации где именно его останки были перезахоронены нет. После нашего обращения, как родственников, имя Анатолия Михеевича будет увековечено на памятной таблице, в 2020 году. Мы завершили поиск . Самым главным осталось побывать на мемориале с мамой, поклонится прадеду, привезти горсть родной земли.  </vt:lpstr>
      <vt:lpstr>Все воспоминания,уже уходящих свидетелей той войны, нужны нам, новому,подрастающему поколению,чтобы помнить подвиг народа. Помнить  своих дедов и прадедов, их  вклад  в  общую Победу.  И каждый день говорить им  - спасибо. Спасибо!  За наше детство.  Спасибо!  За мирное небо над головой.  Спасибо!  За то,что я есть.  Спасибо!  И низкий поклон всем,отдавшим за  это  свою  жизнь! </vt:lpstr>
      <vt:lpstr>Источники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семейный альбом     Мой семейный альбом</dc:title>
  <dc:creator>Игорь Полищук</dc:creator>
  <cp:lastModifiedBy>ДДТ</cp:lastModifiedBy>
  <cp:revision>72</cp:revision>
  <dcterms:created xsi:type="dcterms:W3CDTF">2017-03-05T08:24:17Z</dcterms:created>
  <dcterms:modified xsi:type="dcterms:W3CDTF">2019-04-18T05:38:46Z</dcterms:modified>
</cp:coreProperties>
</file>