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2" r:id="rId3"/>
    <p:sldId id="263" r:id="rId4"/>
    <p:sldId id="264" r:id="rId5"/>
    <p:sldId id="265" r:id="rId6"/>
    <p:sldId id="266" r:id="rId7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3" Type="http://schemas.openxmlformats.org/officeDocument/2006/relationships/hyperlink" Target="https://ru.wikipedia.org/wiki/%D0%9D%D0%BE%D0%B1%D0%B5%D0%BB%D0%B5%D0%B2%D1%81%D0%BA%D0%B0%D1%8F_%D0%BF%D1%80%D0%B5%D0%BC%D0%B8%D1%8F_%D0%BF%D0%BE_%D0%BB%D0%B8%D1%82%D0%B5%D1%80%D0%B0%D1%82%D1%83%D1%80%D0%B5" TargetMode="External"/><Relationship Id="rId7" Type="http://schemas.openxmlformats.org/officeDocument/2006/relationships/hyperlink" Target="https://ru.wikipedia.org/wiki/1980-%D0%B5_%D0%B3%D0%BE%D0%B4%D1%8B" TargetMode="External"/><Relationship Id="rId2" Type="http://schemas.openxmlformats.org/officeDocument/2006/relationships/hyperlink" Target="https://ru.wikipedia.org/wiki/%D0%9F%D1%83%D0%B1%D0%BB%D0%B8%D1%86%D0%B8%D1%81%D1%82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60-%D0%B5" TargetMode="External"/><Relationship Id="rId5" Type="http://schemas.openxmlformats.org/officeDocument/2006/relationships/hyperlink" Target="https://ru.wikipedia.org/wiki/%D0%94%D0%B8%D1%81%D1%81%D0%B8%D0%B4%D0%B5%D0%BD%D1%82" TargetMode="External"/><Relationship Id="rId4" Type="http://schemas.openxmlformats.org/officeDocument/2006/relationships/hyperlink" Target="https://ru.wikipedia.org/wiki/1970_%D0%B3%D0%BE%D0%B4" TargetMode="Externa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2000263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ЖИЗНЬ 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ЗАМЕЧАТЕЛЬНЫХ</a:t>
            </a:r>
            <a:r>
              <a:rPr lang="ru-RU" sz="4000" dirty="0" smtClean="0">
                <a:latin typeface="Arial Black" pitchFamily="34" charset="0"/>
              </a:rPr>
              <a:t>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ЛЮДЕЙ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2910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500306"/>
            <a:ext cx="3319573" cy="3324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928934"/>
            <a:ext cx="3319573" cy="3181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3429024" cy="492922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3800" b="1" dirty="0" smtClean="0"/>
          </a:p>
          <a:p>
            <a:pPr algn="just"/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Советский и российский </a:t>
            </a:r>
            <a:r>
              <a:rPr lang="ru-RU" sz="6400" b="1" i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писатель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400" b="1" i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драматург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Публицистика"/>
              </a:rPr>
              <a:t>публицист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400" b="1" i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общественный и </a:t>
            </a:r>
            <a:r>
              <a:rPr lang="ru-RU" sz="6400" b="1" i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политический деятель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живший и работавший в СССР, Швейцарии, США и России. </a:t>
            </a:r>
            <a:r>
              <a:rPr lang="ru-RU" sz="6400" b="1" i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Лауреат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Нобелевская премия по литературе"/>
              </a:rPr>
              <a:t>Нобелевской премии по литературе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tooltip="1970 год"/>
              </a:rPr>
              <a:t>1970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 tooltip="Диссидент"/>
              </a:rPr>
              <a:t>Диссидент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течение нескольких десятилетий </a:t>
            </a:r>
          </a:p>
          <a:p>
            <a:pPr algn="just">
              <a:buNone/>
            </a:pP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 tooltip="1960-е"/>
              </a:rPr>
              <a:t>1960-е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7" tooltip="1980-е годы"/>
              </a:rPr>
              <a:t>1980-е годы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активно </a:t>
            </a:r>
            <a:r>
              <a:rPr lang="ru-RU" sz="6400" b="1" i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выступавший против 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коммунистических идей, политического строя 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8" tooltip="Союз Советских Социалистических Республик"/>
              </a:rPr>
              <a:t>СССР</a:t>
            </a:r>
            <a:r>
              <a:rPr lang="ru-RU" sz="6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политики его властей.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4400" b="1" dirty="0" smtClean="0">
              <a:solidFill>
                <a:schemeClr val="accent4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 (1918-2008)</a:t>
            </a:r>
            <a:endParaRPr lang="ru-RU" sz="14400" b="1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СОЛЖЕНИЦЫН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 АЛЕКСАНДР  ИСАЕВИЧ 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Рисунок 4" descr="http://pskovlib.ru/images4/solzenitsin_01.jpg"/>
          <p:cNvPicPr/>
          <p:nvPr/>
        </p:nvPicPr>
        <p:blipFill>
          <a:blip r:embed="rId9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500174"/>
            <a:ext cx="4214842" cy="5000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2428867"/>
            <a:ext cx="8115328" cy="3571901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«Когда-нибудь 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станут говорить 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веке Солженицына,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говорят 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 веке Вольтера». </a:t>
            </a:r>
            <a:b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Жорж Нива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436" cy="142876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«КАК ПЛАМЕНЬ,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 РУССКИЙ УМ ОПАСЕН…»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трелка влево 3"/>
          <p:cNvSpPr/>
          <p:nvPr/>
        </p:nvSpPr>
        <p:spPr>
          <a:xfrm>
            <a:off x="785786" y="2571744"/>
            <a:ext cx="2786082" cy="264320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786182" y="1481328"/>
            <a:ext cx="4714908" cy="4525963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«…линия, разделяющая добро и зло, проходит не между  государствами, не между классами, не между партиями -она проходит через каждое человеческое сердце - и через все человеческие сердца…» </a:t>
            </a:r>
          </a:p>
          <a:p>
            <a:pPr algn="r">
              <a:buNone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Солженицын</a:t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«И ОДИН В ПОЛЕ ВОИН »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http://pskovlib.ru/images4/solzenitsin_09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2" y="1500174"/>
            <a:ext cx="3143272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357298"/>
            <a:ext cx="3786214" cy="435771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«Одно слово правды весь мир перетянет». </a:t>
            </a:r>
          </a:p>
          <a:p>
            <a:pPr algn="r">
              <a:buNone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Солженицын</a:t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«СЕЯТЕЛЬ  СЛОВО  СЕЕТ»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http://pskovlib.ru/images4/solzenitsin_book_02.jp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42984"/>
            <a:ext cx="2143140" cy="314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pskovlib.ru/images4/solzenitsin_book_01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500826" y="1714488"/>
            <a:ext cx="2071702" cy="2786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pskovlib.ru/images4/solzenitsin_book_03.jpg"/>
          <p:cNvPicPr/>
          <p:nvPr/>
        </p:nvPicPr>
        <p:blipFill>
          <a:blip r:embed="rId4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4752"/>
            <a:ext cx="2143140" cy="2714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721299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«Оставь надежду, всяк сюда входящий»</a:t>
            </a:r>
            <a:b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«Божественная комедия» </a:t>
            </a:r>
          </a:p>
          <a:p>
            <a:pPr algn="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Данте Алигьери</a:t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«ГЕОМЕТРИЯ АДА: НРАВСТВЕННЫЕ УРОКИ             «ЛАГЕРНОЙ ПРОЗЫ»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http://pskovlib.ru/images4/solzenitsin_book_11.jp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143240" y="3214686"/>
            <a:ext cx="2786082" cy="3286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151</TotalTime>
  <Words>146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ЖИЗНЬ ЗАМЕЧАТЕЛЬНЫХ ЛЮДЕЙ</vt:lpstr>
      <vt:lpstr>СОЛЖЕНИЦЫН  АЛЕКСАНДР  ИСАЕВИЧ </vt:lpstr>
      <vt:lpstr>«КАК ПЛАМЕНЬ,  РУССКИЙ УМ ОПАСЕН…»</vt:lpstr>
      <vt:lpstr>«И ОДИН В ПОЛЕ ВОИН » </vt:lpstr>
      <vt:lpstr>«СЕЯТЕЛЬ  СЛОВО  СЕЕТ» </vt:lpstr>
      <vt:lpstr>«ГЕОМЕТРИЯ АДА: НРАВСТВЕННЫЕ УРОКИ             «ЛАГЕРНОЙ ПРОЗЫ»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shool1-2</cp:lastModifiedBy>
  <cp:revision>23</cp:revision>
  <dcterms:created xsi:type="dcterms:W3CDTF">2013-10-03T11:03:07Z</dcterms:created>
  <dcterms:modified xsi:type="dcterms:W3CDTF">2014-09-25T09:36:27Z</dcterms:modified>
</cp:coreProperties>
</file>