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3" r:id="rId2"/>
    <p:sldId id="257" r:id="rId3"/>
    <p:sldId id="258" r:id="rId4"/>
    <p:sldId id="259" r:id="rId5"/>
    <p:sldId id="260" r:id="rId6"/>
    <p:sldId id="264" r:id="rId7"/>
    <p:sldId id="267" r:id="rId8"/>
    <p:sldId id="274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5" autoAdjust="0"/>
    <p:restoredTop sz="94758" autoAdjust="0"/>
  </p:normalViewPr>
  <p:slideViewPr>
    <p:cSldViewPr>
      <p:cViewPr varScale="1">
        <p:scale>
          <a:sx n="61" d="100"/>
          <a:sy n="61" d="100"/>
        </p:scale>
        <p:origin x="-54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Ирина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214290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Путешествие в страну слов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Ирина\Desktop\cached_43976_2560x16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411" y="0"/>
            <a:ext cx="9131589" cy="6858000"/>
          </a:xfrm>
          <a:prstGeom prst="rect">
            <a:avLst/>
          </a:prstGeom>
          <a:noFill/>
        </p:spPr>
      </p:pic>
      <p:pic>
        <p:nvPicPr>
          <p:cNvPr id="8195" name="Picture 3" descr="C:\Users\Ирина\Desktop\i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1" y="1214422"/>
            <a:ext cx="3333331" cy="407196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643702" y="500063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500042"/>
            <a:ext cx="850112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Какое действие совершают этими предметами?</a:t>
            </a:r>
          </a:p>
          <a:p>
            <a:endParaRPr lang="ru-RU" dirty="0"/>
          </a:p>
        </p:txBody>
      </p:sp>
      <p:pic>
        <p:nvPicPr>
          <p:cNvPr id="9" name="Рисунок 8" descr="C:\Users\Ирина\Desktop\open-uri20150909-7816-du2w0q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1285860"/>
            <a:ext cx="185738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Ирина\Desktop\open-uri20150909-7816-14av8zm.jpg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4857760"/>
            <a:ext cx="114300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Ирина\Desktop\open-uri20150909-7816-1yugec3.jpg"/>
          <p:cNvPicPr/>
          <p:nvPr/>
        </p:nvPicPr>
        <p:blipFill>
          <a:blip r:embed="rId6">
            <a:clrChange>
              <a:clrFrom>
                <a:srgbClr val="F9FBFA"/>
              </a:clrFrom>
              <a:clrTo>
                <a:srgbClr val="F9FB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3286124"/>
            <a:ext cx="214314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Ирина\Desktop\e3d53361-0918-4ffe-a989-78172acc1c03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27746" y="2214555"/>
            <a:ext cx="1864726" cy="1714512"/>
          </a:xfrm>
          <a:prstGeom prst="rect">
            <a:avLst/>
          </a:prstGeom>
          <a:noFill/>
        </p:spPr>
      </p:pic>
      <p:pic>
        <p:nvPicPr>
          <p:cNvPr id="1028" name="Picture 4" descr="C:\Users\Ирина\Desktop\364098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6000768"/>
            <a:ext cx="2551937" cy="568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Ирина\Desktop\cached_43976_2560x16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410" y="0"/>
            <a:ext cx="9131589" cy="6858000"/>
          </a:xfrm>
          <a:prstGeom prst="rect">
            <a:avLst/>
          </a:prstGeom>
          <a:noFill/>
        </p:spPr>
      </p:pic>
      <p:pic>
        <p:nvPicPr>
          <p:cNvPr id="9218" name="Picture 2" descr="C:\Users\Ирина\Desktop\435595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233363"/>
            <a:ext cx="4953000" cy="6261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на\Desktop\fonstola_ru-843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3774" cy="6856980"/>
          </a:xfrm>
          <a:prstGeom prst="rect">
            <a:avLst/>
          </a:prstGeom>
          <a:noFill/>
        </p:spPr>
      </p:pic>
      <p:pic>
        <p:nvPicPr>
          <p:cNvPr id="1026" name="Picture 2" descr="C:\Users\Ирина\Desktop\__20111130_1170250758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3071810"/>
            <a:ext cx="1676976" cy="2035165"/>
          </a:xfrm>
          <a:prstGeom prst="rect">
            <a:avLst/>
          </a:prstGeom>
          <a:noFill/>
        </p:spPr>
      </p:pic>
      <p:pic>
        <p:nvPicPr>
          <p:cNvPr id="1027" name="Picture 3" descr="C:\Users\Ирина\Desktop\__20111130_1342079374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2214554"/>
            <a:ext cx="1643074" cy="1988120"/>
          </a:xfrm>
          <a:prstGeom prst="rect">
            <a:avLst/>
          </a:prstGeom>
          <a:noFill/>
        </p:spPr>
      </p:pic>
      <p:pic>
        <p:nvPicPr>
          <p:cNvPr id="1028" name="Picture 4" descr="C:\Users\Ирина\Desktop\__20111130_1394966550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2428868"/>
            <a:ext cx="1643074" cy="1988120"/>
          </a:xfrm>
          <a:prstGeom prst="rect">
            <a:avLst/>
          </a:prstGeom>
          <a:noFill/>
        </p:spPr>
      </p:pic>
      <p:pic>
        <p:nvPicPr>
          <p:cNvPr id="1029" name="Picture 5" descr="C:\Users\Ирина\Desktop\__20111130_1414168727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3000372"/>
            <a:ext cx="1357290" cy="1841390"/>
          </a:xfrm>
          <a:prstGeom prst="rect">
            <a:avLst/>
          </a:prstGeom>
          <a:noFill/>
        </p:spPr>
      </p:pic>
      <p:pic>
        <p:nvPicPr>
          <p:cNvPr id="9" name="Picture 15" descr="C:\Users\Ирина\Desktop\609214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643446"/>
            <a:ext cx="3143272" cy="1935362"/>
          </a:xfrm>
          <a:prstGeom prst="rect">
            <a:avLst/>
          </a:prstGeom>
          <a:noFill/>
        </p:spPr>
      </p:pic>
      <p:pic>
        <p:nvPicPr>
          <p:cNvPr id="10" name="Picture 12" descr="C:\Users\Ирина\Desktop\big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97146" y="0"/>
            <a:ext cx="3246854" cy="2928934"/>
          </a:xfrm>
          <a:prstGeom prst="rect">
            <a:avLst/>
          </a:prstGeom>
          <a:noFill/>
        </p:spPr>
      </p:pic>
      <p:pic>
        <p:nvPicPr>
          <p:cNvPr id="11" name="Picture 13" descr="C:\Users\Ирина\Desktop\85b1469fc7ff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0"/>
            <a:ext cx="3071802" cy="2943810"/>
          </a:xfrm>
          <a:prstGeom prst="rect">
            <a:avLst/>
          </a:prstGeom>
          <a:noFill/>
        </p:spPr>
      </p:pic>
      <p:pic>
        <p:nvPicPr>
          <p:cNvPr id="12" name="Picture 16" descr="C:\Users\Ирина\Desktop\F1_236c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50696" y="3929066"/>
            <a:ext cx="3393304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Ирина\Desktop\cached_43976_2560x16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410" y="0"/>
            <a:ext cx="913158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1500174"/>
            <a:ext cx="75009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«Слова, обозначающие действия предметов»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рина\Desktop\1401036876_kak-vyzvat-denezhnogo-gnomik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94550" y="1"/>
            <a:ext cx="3249449" cy="2857495"/>
          </a:xfrm>
          <a:prstGeom prst="rect">
            <a:avLst/>
          </a:prstGeom>
          <a:noFill/>
        </p:spPr>
      </p:pic>
      <p:pic>
        <p:nvPicPr>
          <p:cNvPr id="2050" name="Picture 2" descr="C:\Users\Ирина\Desktop\img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85860"/>
            <a:ext cx="5818176" cy="4363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Ирина\Desktop\cached_43976_2560x16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410" y="0"/>
            <a:ext cx="913158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785794"/>
            <a:ext cx="792961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б</a:t>
            </a:r>
            <a:r>
              <a:rPr lang="ru-RU" sz="5400" dirty="0" smtClean="0"/>
              <a:t>рат </a:t>
            </a:r>
            <a:endParaRPr lang="ru-RU" sz="5400" dirty="0" smtClean="0"/>
          </a:p>
          <a:p>
            <a:r>
              <a:rPr lang="ru-RU" sz="5400" dirty="0" smtClean="0"/>
              <a:t>                 блин </a:t>
            </a:r>
          </a:p>
          <a:p>
            <a:r>
              <a:rPr lang="ru-RU" sz="5400" dirty="0" smtClean="0"/>
              <a:t>бабушка </a:t>
            </a:r>
          </a:p>
          <a:p>
            <a:r>
              <a:rPr lang="ru-RU" sz="5400" dirty="0" smtClean="0"/>
              <a:t>                  бык </a:t>
            </a:r>
          </a:p>
          <a:p>
            <a:r>
              <a:rPr lang="ru-RU" sz="5400" dirty="0" smtClean="0"/>
              <a:t>гвоздь</a:t>
            </a:r>
            <a:endParaRPr lang="ru-RU" sz="5400" dirty="0"/>
          </a:p>
        </p:txBody>
      </p:sp>
      <p:pic>
        <p:nvPicPr>
          <p:cNvPr id="6" name="Picture 2" descr="C:\Users\Ирина\Desktop\47379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7FE"/>
              </a:clrFrom>
              <a:clrTo>
                <a:srgbClr val="FCF7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0284" y="2071678"/>
            <a:ext cx="4503716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Ирина\Desktop\cached_43976_2560x16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411" y="0"/>
            <a:ext cx="913158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1285860"/>
            <a:ext cx="27860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брат </a:t>
            </a:r>
          </a:p>
          <a:p>
            <a:endParaRPr lang="ru-RU" sz="5400" dirty="0" smtClean="0"/>
          </a:p>
          <a:p>
            <a:r>
              <a:rPr lang="ru-RU" sz="5400" dirty="0" smtClean="0"/>
              <a:t>бабушка </a:t>
            </a:r>
          </a:p>
          <a:p>
            <a:endParaRPr lang="ru-RU" sz="5400" dirty="0" smtClean="0"/>
          </a:p>
        </p:txBody>
      </p:sp>
      <p:pic>
        <p:nvPicPr>
          <p:cNvPr id="7" name="Picture 5" descr="C:\Users\Ирина\Desktop\post_38_2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07060" y="1000108"/>
            <a:ext cx="3536940" cy="524902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29058" y="1357298"/>
            <a:ext cx="35004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   вяжет</a:t>
            </a:r>
          </a:p>
          <a:p>
            <a:endParaRPr lang="ru-RU" sz="5400" dirty="0" smtClean="0"/>
          </a:p>
          <a:p>
            <a:r>
              <a:rPr lang="ru-RU" sz="5400" dirty="0" smtClean="0"/>
              <a:t>   играет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2214546" y="1857364"/>
            <a:ext cx="2214578" cy="1643074"/>
            <a:chOff x="2214546" y="1857364"/>
            <a:chExt cx="2214578" cy="1643074"/>
          </a:xfrm>
        </p:grpSpPr>
        <p:cxnSp>
          <p:nvCxnSpPr>
            <p:cNvPr id="13" name="Прямая со стрелкой 12"/>
            <p:cNvCxnSpPr/>
            <p:nvPr/>
          </p:nvCxnSpPr>
          <p:spPr>
            <a:xfrm>
              <a:off x="2214546" y="1857364"/>
              <a:ext cx="2214578" cy="1643074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 rot="5400000" flipH="1" flipV="1">
              <a:off x="3036083" y="2107397"/>
              <a:ext cx="1357322" cy="1285884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Ирина\Desktop\cached_43976_2560x16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410" y="0"/>
            <a:ext cx="9131589" cy="6858000"/>
          </a:xfrm>
          <a:prstGeom prst="rect">
            <a:avLst/>
          </a:prstGeom>
          <a:noFill/>
        </p:spPr>
      </p:pic>
      <p:pic>
        <p:nvPicPr>
          <p:cNvPr id="5" name="Picture 8" descr="C:\Users\Ирина\Desktop\Hr18V1MSfP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428604"/>
            <a:ext cx="4071966" cy="6072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Ирина\Desktop\cached_43976_2560x16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411" y="0"/>
            <a:ext cx="913158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1285860"/>
            <a:ext cx="27860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брат </a:t>
            </a:r>
          </a:p>
          <a:p>
            <a:endParaRPr lang="ru-RU" sz="5400" dirty="0" smtClean="0"/>
          </a:p>
          <a:p>
            <a:r>
              <a:rPr lang="ru-RU" sz="5400" dirty="0" smtClean="0"/>
              <a:t>бабушка </a:t>
            </a:r>
          </a:p>
          <a:p>
            <a:endParaRPr lang="ru-RU" sz="5400" dirty="0" smtClean="0"/>
          </a:p>
        </p:txBody>
      </p:sp>
      <p:pic>
        <p:nvPicPr>
          <p:cNvPr id="7" name="Picture 5" descr="C:\Users\Ирина\Desktop\post_38_2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07060" y="1000108"/>
            <a:ext cx="3536940" cy="524902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29058" y="1357298"/>
            <a:ext cx="35004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   вяжет</a:t>
            </a:r>
          </a:p>
          <a:p>
            <a:endParaRPr lang="ru-RU" sz="5400" dirty="0" smtClean="0"/>
          </a:p>
          <a:p>
            <a:r>
              <a:rPr lang="ru-RU" sz="5400" dirty="0" smtClean="0"/>
              <a:t>   играет</a:t>
            </a:r>
          </a:p>
        </p:txBody>
      </p:sp>
      <p:grpSp>
        <p:nvGrpSpPr>
          <p:cNvPr id="3" name="Группа 16"/>
          <p:cNvGrpSpPr/>
          <p:nvPr/>
        </p:nvGrpSpPr>
        <p:grpSpPr>
          <a:xfrm>
            <a:off x="2214546" y="1857364"/>
            <a:ext cx="2214578" cy="1643074"/>
            <a:chOff x="2214546" y="1857364"/>
            <a:chExt cx="2214578" cy="1643074"/>
          </a:xfrm>
        </p:grpSpPr>
        <p:cxnSp>
          <p:nvCxnSpPr>
            <p:cNvPr id="13" name="Прямая со стрелкой 12"/>
            <p:cNvCxnSpPr/>
            <p:nvPr/>
          </p:nvCxnSpPr>
          <p:spPr>
            <a:xfrm>
              <a:off x="2214546" y="1857364"/>
              <a:ext cx="2214578" cy="1643074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 rot="5400000" flipH="1" flipV="1">
              <a:off x="3036083" y="2107397"/>
              <a:ext cx="1357322" cy="1285884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Ирина\Desktop\cached_43976_2560x16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410" y="0"/>
            <a:ext cx="9131589" cy="6858000"/>
          </a:xfrm>
          <a:prstGeom prst="rect">
            <a:avLst/>
          </a:prstGeom>
          <a:noFill/>
        </p:spPr>
      </p:pic>
      <p:pic>
        <p:nvPicPr>
          <p:cNvPr id="7171" name="Picture 3" descr="C:\Users\Ирина\Desktop\post_38_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928802"/>
            <a:ext cx="4262417" cy="32342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86380" y="3929066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Стр. 131 упр. 4</a:t>
            </a:r>
            <a:endParaRPr lang="ru-RU" sz="3200" b="1" dirty="0"/>
          </a:p>
        </p:txBody>
      </p:sp>
      <p:sp>
        <p:nvSpPr>
          <p:cNvPr id="8" name="Овальная выноска 7"/>
          <p:cNvSpPr/>
          <p:nvPr/>
        </p:nvSpPr>
        <p:spPr>
          <a:xfrm rot="1363609">
            <a:off x="3798878" y="870673"/>
            <a:ext cx="3260756" cy="1830506"/>
          </a:xfrm>
          <a:prstGeom prst="wedgeEllipse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сюрприз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357818" y="492919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527</TotalTime>
  <Words>44</Words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53</cp:revision>
  <dcterms:created xsi:type="dcterms:W3CDTF">2016-04-20T14:45:32Z</dcterms:created>
  <dcterms:modified xsi:type="dcterms:W3CDTF">2016-04-27T15:26:27Z</dcterms:modified>
</cp:coreProperties>
</file>