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8E3D7F-769B-48B6-8521-FF9F51BF593F}" type="datetimeFigureOut">
              <a:rPr lang="ru-RU" smtClean="0"/>
              <a:pPr/>
              <a:t>12.09.2013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B7714E-CAF9-4B05-850D-5196AC1DDD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8E3D7F-769B-48B6-8521-FF9F51BF593F}" type="datetimeFigureOut">
              <a:rPr lang="ru-RU" smtClean="0"/>
              <a:pPr/>
              <a:t>12.09.2013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B7714E-CAF9-4B05-850D-5196AC1DDD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8E3D7F-769B-48B6-8521-FF9F51BF593F}" type="datetimeFigureOut">
              <a:rPr lang="ru-RU" smtClean="0"/>
              <a:pPr/>
              <a:t>12.09.2013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B7714E-CAF9-4B05-850D-5196AC1DDD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8E3D7F-769B-48B6-8521-FF9F51BF593F}" type="datetimeFigureOut">
              <a:rPr lang="ru-RU" smtClean="0"/>
              <a:pPr/>
              <a:t>12.09.2013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B7714E-CAF9-4B05-850D-5196AC1DDD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8E3D7F-769B-48B6-8521-FF9F51BF593F}" type="datetimeFigureOut">
              <a:rPr lang="ru-RU" smtClean="0"/>
              <a:pPr/>
              <a:t>12.09.2013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B7714E-CAF9-4B05-850D-5196AC1DDD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8E3D7F-769B-48B6-8521-FF9F51BF593F}" type="datetimeFigureOut">
              <a:rPr lang="ru-RU" smtClean="0"/>
              <a:pPr/>
              <a:t>12.09.2013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B7714E-CAF9-4B05-850D-5196AC1DDD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8E3D7F-769B-48B6-8521-FF9F51BF593F}" type="datetimeFigureOut">
              <a:rPr lang="ru-RU" smtClean="0"/>
              <a:pPr/>
              <a:t>12.09.2013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B7714E-CAF9-4B05-850D-5196AC1DDD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8E3D7F-769B-48B6-8521-FF9F51BF593F}" type="datetimeFigureOut">
              <a:rPr lang="ru-RU" smtClean="0"/>
              <a:pPr/>
              <a:t>12.09.2013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B7714E-CAF9-4B05-850D-5196AC1DDD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8E3D7F-769B-48B6-8521-FF9F51BF593F}" type="datetimeFigureOut">
              <a:rPr lang="ru-RU" smtClean="0"/>
              <a:pPr/>
              <a:t>12.09.2013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B7714E-CAF9-4B05-850D-5196AC1DDD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8E3D7F-769B-48B6-8521-FF9F51BF593F}" type="datetimeFigureOut">
              <a:rPr lang="ru-RU" smtClean="0"/>
              <a:pPr/>
              <a:t>12.09.2013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B7714E-CAF9-4B05-850D-5196AC1DDD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8E3D7F-769B-48B6-8521-FF9F51BF593F}" type="datetimeFigureOut">
              <a:rPr lang="ru-RU" smtClean="0"/>
              <a:pPr/>
              <a:t>12.09.2013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B7714E-CAF9-4B05-850D-5196AC1DDD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4E8E3D7F-769B-48B6-8521-FF9F51BF593F}" type="datetimeFigureOut">
              <a:rPr lang="ru-RU" smtClean="0"/>
              <a:pPr/>
              <a:t>12.09.2013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EAB7714E-CAF9-4B05-850D-5196AC1DDDC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yandex.ru/yandsearch?source=psearch&amp;img_url=http://img-hn.24hstatic.com/upload/2-2013/images/2013-05-01/1367394803-van-dong1.jpg&amp;uinfo=sw-1079-sh-496-fw-854-fh-448-pd-1&amp;p=4&amp;text=%D1%85%D0%BE%D1%87%D0%B5%D1%88%D1%8C%20%D0%B1%D1%8B%D1%82%D1%8C%20%D1%82%D0%B0%D0%BA%D0%B8%D0%BC%20%D1%82%D1%80%D0%B5%D0%BD%D0%B8%D1%80%D1%83%D0%B9%D1%81%D1%8F%20%D1%80%D0%BE%D1%81%D1%81%D0%B8%D0%B9%D1%81%D0%BA%D0%B8%D0%B9%20%D1%81%D0%BF%D0%BE%D1%80%D1%82&amp;pos=149&amp;lr=1091&amp;rpt=simage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images.yandex.ru/yandsearch?source=psearch&amp;img_url=http://i.uralweb.ru/albums/fotos/d/d73/d734e8ad12fa25d9b58d20bfe4592c8f.jpg&amp;uinfo=sw-1079-sh-496-fw-854-fh-448-pd-1&amp;p=19&amp;text=%D1%81%D0%BF%D0%BE%D1%80%D1%82%20-%D1%8D%D1%82%D0%BE%20%D0%B4%D1%80%D1%83%D0%B3&amp;pos=579&amp;lr=1091&amp;rpt=simage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images.yandex.ru/yandsearch?p=21&amp;text=%D1%83%D1%87%D0%B0%D1%81%D1%82%D0%BD%D0%B8%D0%BA%D0%B8%20%D0%BE%D0%BB%D0%B8%D0%BC%D0%BF%D0%B8%D0%B0%D0%B4%D1%8B%20%D1%81%D0%BF%D0%BE%D1%80%D1%82%D0%B8%D0%B2%D0%BD%D0%BE%D0%B9&amp;img_url=http://mst.mosreg.ru/userdata/183811.jpg&amp;pos=635&amp;uinfo=sw-1079-sh-496-fw-854-fh-448-pd-1&amp;rpt=simage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hyperlink" Target="http://images.yandex.ru/yandsearch?p=8&amp;text=%D1%83%D1%87%D0%B0%D1%81%D1%82%D0%BD%D0%B8%D0%BA%D0%B8%20%D0%BE%D0%BB%D0%B8%D0%BC%D0%BF%D0%B8%D0%B0%D0%B4%D1%8B%20%D1%81%D0%BF%D0%BE%D1%80%D1%82%D0%B8%D0%B2%D0%BD%D0%BE%D0%B9&amp;img_url=http://www.extra-n.ru/public/photo/news/2010/10/spsch.jpg&amp;pos=259&amp;uinfo=sw-1079-sh-496-fw-854-fh-448-pd-1&amp;rpt=simag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357166"/>
            <a:ext cx="8001056" cy="3571900"/>
          </a:xfrm>
        </p:spPr>
        <p:txBody>
          <a:bodyPr>
            <a:normAutofit/>
          </a:bodyPr>
          <a:lstStyle/>
          <a:p>
            <a:r>
              <a:rPr lang="ru-RU" sz="5400" dirty="0" smtClean="0"/>
              <a:t>Я ВЫБИРАЮ   </a:t>
            </a:r>
            <a:br>
              <a:rPr lang="ru-RU" sz="54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>СПОРТ</a:t>
            </a:r>
            <a:endParaRPr lang="ru-RU" sz="5400" dirty="0"/>
          </a:p>
        </p:txBody>
      </p:sp>
      <p:pic>
        <p:nvPicPr>
          <p:cNvPr id="4" name="Рисунок 3" descr="http://www.odk.kz/uploads/images/f/5/f/1/61/364a4ef2f9.jp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857224" y="1643050"/>
            <a:ext cx="4786346" cy="4214842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143512"/>
            <a:ext cx="8183880" cy="1143008"/>
          </a:xfrm>
        </p:spPr>
        <p:txBody>
          <a:bodyPr/>
          <a:lstStyle/>
          <a:p>
            <a:r>
              <a:rPr lang="ru-RU" dirty="0" smtClean="0"/>
              <a:t>      </a:t>
            </a:r>
            <a:r>
              <a:rPr lang="ru-RU" dirty="0" smtClean="0"/>
              <a:t>Я </a:t>
            </a:r>
            <a:r>
              <a:rPr lang="ru-RU" dirty="0" smtClean="0"/>
              <a:t>ВЫБИРАЮ </a:t>
            </a:r>
            <a:r>
              <a:rPr lang="ru-RU" dirty="0" smtClean="0"/>
              <a:t>ЗДОРОВЬЕ</a:t>
            </a:r>
            <a:endParaRPr lang="ru-RU" dirty="0"/>
          </a:p>
        </p:txBody>
      </p:sp>
      <p:pic>
        <p:nvPicPr>
          <p:cNvPr id="4" name="Содержимое 3" descr="http://im7-tub-ru.yandex.net/i?id=241056424-33-72&amp;n=21">
            <a:hlinkClick r:id="rId2" tgtFrame="&quot;_blank&quot;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1214414" y="642918"/>
            <a:ext cx="6786610" cy="435771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4857760"/>
            <a:ext cx="8115328" cy="11772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dirty="0" smtClean="0"/>
              <a:t> У нас нет места вредным </a:t>
            </a:r>
            <a:r>
              <a:rPr lang="ru-RU" sz="3100" dirty="0" smtClean="0"/>
              <a:t>привычкам</a:t>
            </a:r>
            <a:r>
              <a:rPr lang="ru-RU" sz="3100" dirty="0" smtClean="0"/>
              <a:t/>
            </a:r>
            <a:br>
              <a:rPr lang="ru-RU" sz="3100" dirty="0" smtClean="0"/>
            </a:br>
            <a:endParaRPr lang="ru-RU" sz="3100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571480"/>
            <a:ext cx="6286544" cy="457203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429264"/>
            <a:ext cx="8183880" cy="857256"/>
          </a:xfrm>
        </p:spPr>
        <p:txBody>
          <a:bodyPr>
            <a:noAutofit/>
          </a:bodyPr>
          <a:lstStyle/>
          <a:p>
            <a:r>
              <a:rPr lang="ru-RU" dirty="0" smtClean="0"/>
              <a:t>       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4400" dirty="0" smtClean="0"/>
              <a:t>      </a:t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>   </a:t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>  </a:t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>  </a:t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> </a:t>
            </a:r>
            <a:r>
              <a:rPr lang="ru-RU" sz="4400" dirty="0" smtClean="0"/>
              <a:t>  </a:t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>  </a:t>
            </a:r>
            <a:r>
              <a:rPr lang="ru-RU" sz="4000" dirty="0" smtClean="0"/>
              <a:t>СПОРТ СИЛЬНЫХ ДУХОМ</a:t>
            </a:r>
            <a:endParaRPr lang="ru-RU" sz="4000" dirty="0"/>
          </a:p>
        </p:txBody>
      </p:sp>
      <p:pic>
        <p:nvPicPr>
          <p:cNvPr id="4" name="Содержимое 3" descr="http://im2-tub-ru.yandex.net/i?id=23697193-25-72&amp;n=21">
            <a:hlinkClick r:id="rId2" tgtFrame="&quot;_blank&quot;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071538" y="1142984"/>
            <a:ext cx="7000924" cy="428628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  ХОЧЕШЬ БЫТЬ ТАКИМ ТРЕНИРУЙСЯ</a:t>
            </a:r>
            <a:endParaRPr lang="ru-RU" sz="2800" dirty="0"/>
          </a:p>
        </p:txBody>
      </p:sp>
      <p:pic>
        <p:nvPicPr>
          <p:cNvPr id="4" name="Содержимое 3" descr="http://im3-tub-ru.yandex.net/i?id=73338444-71-72&amp;n=21">
            <a:hlinkClick r:id="rId2" tgtFrame="&quot;_blank&quot;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714348" y="1000108"/>
            <a:ext cx="3643338" cy="29479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http://im7-tub-ru.yandex.net/i?id=133240674-23-72&amp;n=21">
            <a:hlinkClick r:id="rId4" tgtFrame="&quot;_blank&quot;"/>
          </p:cNvPr>
          <p:cNvPicPr/>
          <p:nvPr/>
        </p:nvPicPr>
        <p:blipFill>
          <a:blip r:embed="rId5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500562" y="2500306"/>
            <a:ext cx="3854654" cy="27146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</TotalTime>
  <Words>12</Words>
  <Application>Microsoft Office PowerPoint</Application>
  <PresentationFormat>Экран (4:3)</PresentationFormat>
  <Paragraphs>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Аспект</vt:lpstr>
      <vt:lpstr>Я ВЫБИРАЮ      СПОРТ</vt:lpstr>
      <vt:lpstr>      Я ВЫБИРАЮ ЗДОРОВЬЕ</vt:lpstr>
      <vt:lpstr>           У нас нет места вредным привычкам </vt:lpstr>
      <vt:lpstr>                                       СПОРТ СИЛЬНЫХ ДУХОМ</vt:lpstr>
      <vt:lpstr>  ХОЧЕШЬ БЫТЬ ТАКИМ ТРЕНИРУЙСЯ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 ВЫБИРАЮС ПОРТ!</dc:title>
  <dc:creator>shool1-2</dc:creator>
  <cp:lastModifiedBy>shool1-2</cp:lastModifiedBy>
  <cp:revision>4</cp:revision>
  <dcterms:created xsi:type="dcterms:W3CDTF">2013-09-12T04:17:08Z</dcterms:created>
  <dcterms:modified xsi:type="dcterms:W3CDTF">2013-09-12T11:16:36Z</dcterms:modified>
</cp:coreProperties>
</file>