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8" autoAdjust="0"/>
    <p:restoredTop sz="86422" autoAdjust="0"/>
  </p:normalViewPr>
  <p:slideViewPr>
    <p:cSldViewPr>
      <p:cViewPr varScale="1">
        <p:scale>
          <a:sx n="56" d="100"/>
          <a:sy n="56" d="100"/>
        </p:scale>
        <p:origin x="-808" y="-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35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DCF467-2EB0-4D3B-8C53-3E2BC49520A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E77C5A9-320C-4B3D-A191-48D547E957F7}" type="pres">
      <dgm:prSet presAssocID="{C7DCF467-2EB0-4D3B-8C53-3E2BC49520A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B398CE4-9541-4B7C-8CA7-E94B098E1BE5}" type="presOf" srcId="{C7DCF467-2EB0-4D3B-8C53-3E2BC49520AB}" destId="{DE77C5A9-320C-4B3D-A191-48D547E957F7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BEFB42-260D-4CE0-AA3C-42920D292D6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EA14BC-6BB0-46FD-8E84-786B2212D912}" type="pres">
      <dgm:prSet presAssocID="{9DBEFB42-260D-4CE0-AA3C-42920D292D6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573B005-77BA-4946-8B31-E2096BBFEC18}" type="presOf" srcId="{9DBEFB42-260D-4CE0-AA3C-42920D292D65}" destId="{D3EA14BC-6BB0-46FD-8E84-786B2212D91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BEFB42-260D-4CE0-AA3C-42920D292D6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EA14BC-6BB0-46FD-8E84-786B2212D912}" type="pres">
      <dgm:prSet presAssocID="{9DBEFB42-260D-4CE0-AA3C-42920D292D6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9326160-B7DB-47AB-B50E-C1B1C372ED1B}" type="presOf" srcId="{9DBEFB42-260D-4CE0-AA3C-42920D292D65}" destId="{D3EA14BC-6BB0-46FD-8E84-786B2212D91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1F409-9648-4D1D-A5E5-AB3CCF526FB1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A1BBE-91B9-4337-9A20-16D66EC024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338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A1BBE-91B9-4337-9A20-16D66EC0249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236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759073E-A247-4E68-A609-A695A72620F7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073E-A247-4E68-A609-A695A72620F7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759073E-A247-4E68-A609-A695A72620F7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759073E-A247-4E68-A609-A695A72620F7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24338A-94E7-4B10-B161-E536C3DDC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111673753"/>
              </p:ext>
            </p:extLst>
          </p:nvPr>
        </p:nvGraphicFramePr>
        <p:xfrm>
          <a:off x="3786182" y="2500306"/>
          <a:ext cx="4714908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2047868"/>
          </a:xfrm>
        </p:spPr>
        <p:txBody>
          <a:bodyPr>
            <a:noAutofit/>
          </a:bodyPr>
          <a:lstStyle/>
          <a:p>
            <a:endParaRPr lang="ru-RU" sz="4400" b="1" dirty="0"/>
          </a:p>
        </p:txBody>
      </p:sp>
      <p:pic>
        <p:nvPicPr>
          <p:cNvPr id="1026" name="Picture 2" descr="C:\Users\admin\Downloads\пра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5800" y="332656"/>
            <a:ext cx="7772400" cy="48344"/>
          </a:xfrm>
        </p:spPr>
        <p:txBody>
          <a:bodyPr>
            <a:normAutofit fontScale="90000"/>
          </a:bodyPr>
          <a:lstStyle/>
          <a:p>
            <a:endParaRPr lang="ru-RU" sz="4400" b="1" dirty="0"/>
          </a:p>
        </p:txBody>
      </p:sp>
      <p:pic>
        <p:nvPicPr>
          <p:cNvPr id="3" name="Picture 2" descr="C:\Users\admin\Downloads\детям знать положен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70" y="0"/>
            <a:ext cx="9324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967880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 </a:t>
            </a:r>
            <a:br>
              <a:rPr lang="ru-RU" sz="4400" b="1" dirty="0" smtClean="0"/>
            </a:br>
            <a:endParaRPr lang="ru-RU" sz="4400" b="1" dirty="0"/>
          </a:p>
        </p:txBody>
      </p:sp>
      <p:pic>
        <p:nvPicPr>
          <p:cNvPr id="3074" name="Picture 2" descr="C:\Users\admin\Downloads\для дошкольников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16"/>
          <a:stretch/>
        </p:blipFill>
        <p:spPr bwMode="auto">
          <a:xfrm>
            <a:off x="0" y="0"/>
            <a:ext cx="9144000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965442080"/>
              </p:ext>
            </p:extLst>
          </p:nvPr>
        </p:nvGraphicFramePr>
        <p:xfrm>
          <a:off x="1142976" y="2571744"/>
          <a:ext cx="7072362" cy="3305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4400" b="1" dirty="0"/>
          </a:p>
        </p:txBody>
      </p:sp>
      <p:pic>
        <p:nvPicPr>
          <p:cNvPr id="4098" name="Picture 2" descr="C:\Users\admin\Downloads\1-4 классы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19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77384395"/>
              </p:ext>
            </p:extLst>
          </p:nvPr>
        </p:nvGraphicFramePr>
        <p:xfrm>
          <a:off x="1142976" y="2571744"/>
          <a:ext cx="7072362" cy="3305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4400" b="1" dirty="0"/>
          </a:p>
        </p:txBody>
      </p:sp>
      <p:pic>
        <p:nvPicPr>
          <p:cNvPr id="5122" name="Picture 2" descr="C:\Users\admin\Downloads\5-1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8022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380</TotalTime>
  <Words>2</Words>
  <Application>Microsoft Office PowerPoint</Application>
  <PresentationFormat>Экран (4:3)</PresentationFormat>
  <Paragraphs>2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Официальная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КАК ЧАСТЬ МИРОВОЙ КУЛЬТУРЫ</dc:title>
  <dc:creator>shool1-2</dc:creator>
  <cp:lastModifiedBy>admin</cp:lastModifiedBy>
  <cp:revision>33</cp:revision>
  <cp:lastPrinted>2016-10-14T07:13:36Z</cp:lastPrinted>
  <dcterms:created xsi:type="dcterms:W3CDTF">2014-09-19T08:33:40Z</dcterms:created>
  <dcterms:modified xsi:type="dcterms:W3CDTF">2016-10-14T07:15:45Z</dcterms:modified>
</cp:coreProperties>
</file>