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326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41" r:id="rId14"/>
    <p:sldId id="342" r:id="rId15"/>
    <p:sldId id="343" r:id="rId16"/>
    <p:sldId id="297" r:id="rId17"/>
    <p:sldId id="336" r:id="rId18"/>
    <p:sldId id="323" r:id="rId19"/>
    <p:sldId id="324" r:id="rId20"/>
    <p:sldId id="325" r:id="rId21"/>
    <p:sldId id="338" r:id="rId22"/>
    <p:sldId id="337" r:id="rId23"/>
    <p:sldId id="339" r:id="rId24"/>
    <p:sldId id="340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9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47E57-CE63-4EE6-9E60-7BD4B139A34D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CA4EA-293F-4839-9B3E-B1A0D9890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4EFA-B61D-4560-B9C7-E50F01ADEBF6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E02E6-FEF1-4687-AA77-7234D81B6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2;&#1085;&#1103;&#1090;&#1080;&#1103;%20&#1089;%20&#1076;&#1086;&#1096;&#1082;&#1086;&#1083;&#1103;&#1090;&#1072;&#1084;&#1080;\&#1047;&#1072;&#1085;&#1103;&#1090;&#1080;&#1077;%201%20&#1079;&#1085;&#1072;&#1082;&#1086;&#1084;&#1089;&#1090;&#1074;&#1086;\&#1051;&#1071;&#1051;&#1048;%20-%20&#1055;&#1040;&#1055;.mp3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7471" y="0"/>
            <a:ext cx="8104969" cy="69301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olit-gorlo-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734481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g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476672"/>
            <a:ext cx="6624736" cy="6009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784976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775" y="476672"/>
            <a:ext cx="8448697" cy="60365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lk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144000" cy="5793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980728"/>
            <a:ext cx="6480720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весёлые матрёшки,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ногах у нас сапожки,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сарафанах наших пёстрых,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похожи, словно сёстры,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Ладушки, ладушки.</a:t>
            </a:r>
          </a:p>
          <a:p>
            <a:pPr algn="ctr"/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1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ЛЯЛИ - ПАП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scrn_big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44000" cy="2521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2608_domiki-sostav-chis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80920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564580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419" y="0"/>
            <a:ext cx="8814069" cy="68203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Первый раз в 1 класс\3670731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2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1124744"/>
            <a:ext cx="410099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Раз, два, три,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слушай и смотри!</a:t>
            </a:r>
          </a:p>
          <a:p>
            <a:pPr algn="ctr"/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Три, два, раз,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начнём сейчас!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m-300x2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712968" cy="68594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2903859_title_psd_march_8_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7920880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10668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Arc 10"/>
          <p:cNvSpPr>
            <a:spLocks/>
          </p:cNvSpPr>
          <p:nvPr/>
        </p:nvSpPr>
        <p:spPr bwMode="auto">
          <a:xfrm rot="1133828" flipH="1" flipV="1">
            <a:off x="3757613" y="1068388"/>
            <a:ext cx="1600200" cy="2135187"/>
          </a:xfrm>
          <a:custGeom>
            <a:avLst/>
            <a:gdLst>
              <a:gd name="T0" fmla="*/ 34527127 w 43200"/>
              <a:gd name="T1" fmla="*/ 723097 h 43200"/>
              <a:gd name="T2" fmla="*/ 30790958 w 43200"/>
              <a:gd name="T3" fmla="*/ 39096 h 43200"/>
              <a:gd name="T4" fmla="*/ 29637036 w 43200"/>
              <a:gd name="T5" fmla="*/ 52766506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</a:path>
              <a:path w="43200" h="43200" stroke="0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Line 12"/>
          <p:cNvSpPr>
            <a:spLocks noChangeShapeType="1"/>
          </p:cNvSpPr>
          <p:nvPr/>
        </p:nvSpPr>
        <p:spPr bwMode="auto">
          <a:xfrm flipH="1" flipV="1">
            <a:off x="4038600" y="3048000"/>
            <a:ext cx="457200" cy="2286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Arc 13"/>
          <p:cNvSpPr>
            <a:spLocks/>
          </p:cNvSpPr>
          <p:nvPr/>
        </p:nvSpPr>
        <p:spPr bwMode="auto">
          <a:xfrm rot="1208915" flipH="1">
            <a:off x="2774950" y="3100388"/>
            <a:ext cx="2133600" cy="2663825"/>
          </a:xfrm>
          <a:custGeom>
            <a:avLst/>
            <a:gdLst>
              <a:gd name="T0" fmla="*/ 61947498 w 43200"/>
              <a:gd name="T1" fmla="*/ 875063 h 43093"/>
              <a:gd name="T2" fmla="*/ 47448543 w 43200"/>
              <a:gd name="T3" fmla="*/ 0 h 43093"/>
              <a:gd name="T4" fmla="*/ 52688072 w 43200"/>
              <a:gd name="T5" fmla="*/ 82128681 h 43093"/>
              <a:gd name="T6" fmla="*/ 0 60000 65536"/>
              <a:gd name="T7" fmla="*/ 0 60000 65536"/>
              <a:gd name="T8" fmla="*/ 0 60000 65536"/>
              <a:gd name="T9" fmla="*/ 0 w 43200"/>
              <a:gd name="T10" fmla="*/ 0 h 43093"/>
              <a:gd name="T11" fmla="*/ 43200 w 43200"/>
              <a:gd name="T12" fmla="*/ 43093 h 430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093" fill="none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</a:path>
              <a:path w="43200" h="43093" stroke="0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  <a:lnTo>
                  <a:pt x="21600" y="21493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3"/>
          <p:cNvSpPr>
            <a:spLocks noChangeArrowheads="1"/>
          </p:cNvSpPr>
          <p:nvPr/>
        </p:nvSpPr>
        <p:spPr bwMode="auto">
          <a:xfrm>
            <a:off x="3886200" y="1447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101975" y="1746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32" t="18958" r="7268"/>
          <a:stretch>
            <a:fillRect/>
          </a:stretch>
        </p:blipFill>
        <p:spPr bwMode="auto">
          <a:xfrm>
            <a:off x="5715000" y="1371600"/>
            <a:ext cx="16271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32" t="18958" r="7268"/>
          <a:stretch>
            <a:fillRect/>
          </a:stretch>
        </p:blipFill>
        <p:spPr bwMode="auto">
          <a:xfrm>
            <a:off x="5638800" y="3352800"/>
            <a:ext cx="162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32" t="18958" r="7268"/>
          <a:stretch>
            <a:fillRect/>
          </a:stretch>
        </p:blipFill>
        <p:spPr bwMode="auto">
          <a:xfrm>
            <a:off x="7315200" y="1447800"/>
            <a:ext cx="162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32" t="22749" r="7268"/>
          <a:stretch>
            <a:fillRect/>
          </a:stretch>
        </p:blipFill>
        <p:spPr bwMode="auto">
          <a:xfrm>
            <a:off x="7239000" y="3352800"/>
            <a:ext cx="1774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0.00902 C 0.01805 -0.00439 0.0276 -0.02266 0.04045 -0.03237 C 0.0533 -0.04209 0.07222 -0.05041 0.0868 -0.04926 C 0.10139 -0.0481 0.11649 -0.03792 0.12777 -0.02474 C 0.13906 -0.01156 0.1493 0.0081 0.15451 0.02961 C 0.15972 0.05111 0.15937 0.08395 0.15868 0.10454 C 0.15798 0.12512 0.15677 0.13437 0.15017 0.15333 C 0.14357 0.1723 0.13211 0.20213 0.11927 0.21901 C 0.10642 0.2359 0.08958 0.24931 0.07274 0.25463 C 0.0559 0.25995 0.03472 0.2507 0.01788 0.25093 C 0.00104 0.25116 -0.01077 0.24607 -0.02865 0.25671 C -0.04653 0.26735 -0.0724 0.28724 -0.08924 0.31476 C -0.10608 0.34228 -0.12466 0.38298 -0.13004 0.42184 C -0.13542 0.46069 -0.12969 0.51596 -0.12153 0.54741 C -0.11337 0.57887 -0.09688 0.59667 -0.08073 0.61124 C -0.06459 0.62581 -0.04584 0.63738 -0.02448 0.63553 C -0.00313 0.63368 0.02812 0.61864 0.04739 0.59991 C 0.06666 0.58118 0.08038 0.55666 0.09114 0.52313 C 0.10191 0.4896 0.11441 0.43895 0.11215 0.39917 C 0.10989 0.35939 0.09166 0.30921 0.07708 0.28469 C 0.0625 0.26018 0.03836 0.26295 0.02482 0.25278 C 0.01128 0.2426 0.00295 0.2396 -0.00469 0.22295 C -0.01233 0.20629 -0.01841 0.17369 -0.02153 0.15333 C -0.02466 0.13298 -0.02448 0.11841 -0.02292 0.10084 C -0.02136 0.08326 -0.01719 0.06337 -0.01181 0.04834 C -0.00643 0.03331 0.00069 0.02244 0.00937 0.00902 Z " pathEditMode="relative" rAng="0" ptsTypes="aaaaaaaaaaaaaaaaaaaaaaaaaa">
                                      <p:cBhvr>
                                        <p:cTn id="6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864314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6480720" cy="66693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сергей\Desktop\Первый раз в 1 класс\0_6d242_f4c6165e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16204"/>
            <a:ext cx="4462314" cy="45417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908720"/>
            <a:ext cx="6062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 новых встреч!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-25251"/>
            <a:ext cx="7632848" cy="76328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3235956-Shoe-bru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566" y="476673"/>
            <a:ext cx="7923866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9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u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5"/>
            <a:ext cx="9144000" cy="4752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/</a:t>
            </a:r>
            <a:endParaRPr lang="ru-RU" dirty="0"/>
          </a:p>
        </p:txBody>
      </p:sp>
      <p:pic>
        <p:nvPicPr>
          <p:cNvPr id="4" name="Содержимое 3" descr="0_d2443_d996b52_ori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912" y="1268760"/>
            <a:ext cx="8391601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998" y="0"/>
            <a:ext cx="6048322" cy="6850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9" y="188640"/>
            <a:ext cx="6120680" cy="6480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64</Words>
  <Application>Microsoft Office PowerPoint</Application>
  <PresentationFormat>Экран (4:3)</PresentationFormat>
  <Paragraphs>18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/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34</cp:revision>
  <dcterms:created xsi:type="dcterms:W3CDTF">2012-07-30T21:02:36Z</dcterms:created>
  <dcterms:modified xsi:type="dcterms:W3CDTF">2019-04-13T07:47:28Z</dcterms:modified>
</cp:coreProperties>
</file>