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E50B26-2192-4123-ADB1-E181C0C72585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23A60BB-34FF-4BB7-9E5B-BAAB6B0B1607}">
      <dgm:prSet phldrT="[Текст]" custT="1"/>
      <dgm:spPr/>
      <dgm:t>
        <a:bodyPr/>
        <a:lstStyle/>
        <a:p>
          <a:r>
            <a:rPr lang="ru-RU" sz="2000" dirty="0" smtClean="0"/>
            <a:t>условия и образ жизни, питание — 50 %;</a:t>
          </a:r>
          <a:endParaRPr lang="ru-RU" sz="2000" dirty="0"/>
        </a:p>
      </dgm:t>
    </dgm:pt>
    <dgm:pt modelId="{EFC6A67D-6001-4E4C-B601-C89E294327D4}" type="parTrans" cxnId="{5FD5EE51-983C-44A6-BEA5-A3897374EE7A}">
      <dgm:prSet/>
      <dgm:spPr/>
      <dgm:t>
        <a:bodyPr/>
        <a:lstStyle/>
        <a:p>
          <a:endParaRPr lang="ru-RU"/>
        </a:p>
      </dgm:t>
    </dgm:pt>
    <dgm:pt modelId="{913271F4-3A68-44C1-BAA5-E027C7B5FA10}" type="sibTrans" cxnId="{5FD5EE51-983C-44A6-BEA5-A3897374EE7A}">
      <dgm:prSet/>
      <dgm:spPr/>
      <dgm:t>
        <a:bodyPr/>
        <a:lstStyle/>
        <a:p>
          <a:endParaRPr lang="ru-RU"/>
        </a:p>
      </dgm:t>
    </dgm:pt>
    <dgm:pt modelId="{CB8003B8-E542-4089-BC96-F887A5C61CA3}">
      <dgm:prSet phldrT="[Текст]" custT="1"/>
      <dgm:spPr/>
      <dgm:t>
        <a:bodyPr/>
        <a:lstStyle/>
        <a:p>
          <a:r>
            <a:rPr lang="ru-RU" sz="1400" dirty="0" smtClean="0"/>
            <a:t>наследственность — 20 %</a:t>
          </a:r>
          <a:endParaRPr lang="ru-RU" sz="1400" dirty="0"/>
        </a:p>
      </dgm:t>
    </dgm:pt>
    <dgm:pt modelId="{70B5F1B7-1CFF-470D-AC8F-7BD5CE6CA9C9}" type="parTrans" cxnId="{6B45165C-8649-4617-82A0-FB56C92D2BEA}">
      <dgm:prSet/>
      <dgm:spPr/>
      <dgm:t>
        <a:bodyPr/>
        <a:lstStyle/>
        <a:p>
          <a:endParaRPr lang="ru-RU"/>
        </a:p>
      </dgm:t>
    </dgm:pt>
    <dgm:pt modelId="{3DB3A2A7-E13F-48B3-99DE-FBEEA1EDA6B6}" type="sibTrans" cxnId="{6B45165C-8649-4617-82A0-FB56C92D2BEA}">
      <dgm:prSet/>
      <dgm:spPr/>
      <dgm:t>
        <a:bodyPr/>
        <a:lstStyle/>
        <a:p>
          <a:endParaRPr lang="ru-RU"/>
        </a:p>
      </dgm:t>
    </dgm:pt>
    <dgm:pt modelId="{0F3081E2-F5C6-4997-9503-94705B040B85}">
      <dgm:prSet phldrT="[Текст]" custT="1"/>
      <dgm:spPr/>
      <dgm:t>
        <a:bodyPr/>
        <a:lstStyle/>
        <a:p>
          <a:r>
            <a:rPr lang="ru-RU" sz="1400" dirty="0" smtClean="0"/>
            <a:t>внешняя среда, природные условия — 20 %</a:t>
          </a:r>
          <a:endParaRPr lang="ru-RU" sz="1400" dirty="0"/>
        </a:p>
      </dgm:t>
    </dgm:pt>
    <dgm:pt modelId="{9AAEE642-9528-4B0E-8473-AD11E351A38B}" type="parTrans" cxnId="{DDB7C054-2E52-437D-AEA3-E971984D5818}">
      <dgm:prSet/>
      <dgm:spPr/>
      <dgm:t>
        <a:bodyPr/>
        <a:lstStyle/>
        <a:p>
          <a:endParaRPr lang="ru-RU"/>
        </a:p>
      </dgm:t>
    </dgm:pt>
    <dgm:pt modelId="{E6298436-1D8D-4EAE-B29B-B4A0901162CF}" type="sibTrans" cxnId="{DDB7C054-2E52-437D-AEA3-E971984D5818}">
      <dgm:prSet/>
      <dgm:spPr/>
      <dgm:t>
        <a:bodyPr/>
        <a:lstStyle/>
        <a:p>
          <a:endParaRPr lang="ru-RU"/>
        </a:p>
      </dgm:t>
    </dgm:pt>
    <dgm:pt modelId="{6F8D2188-289A-4627-9E4E-223794D1FAF7}">
      <dgm:prSet phldrT="[Текст]" custT="1"/>
      <dgm:spPr/>
      <dgm:t>
        <a:bodyPr/>
        <a:lstStyle/>
        <a:p>
          <a:r>
            <a:rPr lang="ru-RU" sz="1400" dirty="0" smtClean="0"/>
            <a:t>здравоохранение — 10 %</a:t>
          </a:r>
          <a:endParaRPr lang="ru-RU" sz="1400" dirty="0"/>
        </a:p>
      </dgm:t>
    </dgm:pt>
    <dgm:pt modelId="{581D4D14-C06B-4C4B-8CB1-C374AE7A3B44}" type="parTrans" cxnId="{17C75435-4748-42A4-9764-FCF26F1B9FC5}">
      <dgm:prSet/>
      <dgm:spPr/>
      <dgm:t>
        <a:bodyPr/>
        <a:lstStyle/>
        <a:p>
          <a:endParaRPr lang="ru-RU"/>
        </a:p>
      </dgm:t>
    </dgm:pt>
    <dgm:pt modelId="{818B6096-15C3-402D-98C2-4362571812FF}" type="sibTrans" cxnId="{17C75435-4748-42A4-9764-FCF26F1B9FC5}">
      <dgm:prSet/>
      <dgm:spPr/>
      <dgm:t>
        <a:bodyPr/>
        <a:lstStyle/>
        <a:p>
          <a:endParaRPr lang="ru-RU"/>
        </a:p>
      </dgm:t>
    </dgm:pt>
    <dgm:pt modelId="{763598DF-366A-40A4-A5D1-2C22918BED88}" type="pres">
      <dgm:prSet presAssocID="{77E50B26-2192-4123-ADB1-E181C0C7258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267A95D-70ED-42DE-B94A-A1FD18D8F591}" type="pres">
      <dgm:prSet presAssocID="{123A60BB-34FF-4BB7-9E5B-BAAB6B0B1607}" presName="centerShape" presStyleLbl="node0" presStyleIdx="0" presStyleCnt="1"/>
      <dgm:spPr/>
      <dgm:t>
        <a:bodyPr/>
        <a:lstStyle/>
        <a:p>
          <a:endParaRPr lang="ru-RU"/>
        </a:p>
      </dgm:t>
    </dgm:pt>
    <dgm:pt modelId="{4CD4E7B5-C641-472A-B7D9-420FE1D7E434}" type="pres">
      <dgm:prSet presAssocID="{CB8003B8-E542-4089-BC96-F887A5C61CA3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C98EE-F31F-4DB0-A0AA-FA3ED5F6BFCD}" type="pres">
      <dgm:prSet presAssocID="{CB8003B8-E542-4089-BC96-F887A5C61CA3}" presName="dummy" presStyleCnt="0"/>
      <dgm:spPr/>
    </dgm:pt>
    <dgm:pt modelId="{50C4A71A-0971-4C11-BE27-04322E3632E3}" type="pres">
      <dgm:prSet presAssocID="{3DB3A2A7-E13F-48B3-99DE-FBEEA1EDA6B6}" presName="sibTrans" presStyleLbl="sibTrans2D1" presStyleIdx="0" presStyleCnt="3"/>
      <dgm:spPr/>
    </dgm:pt>
    <dgm:pt modelId="{DF5E11D3-E9E9-4933-913F-F5863243FC8B}" type="pres">
      <dgm:prSet presAssocID="{0F3081E2-F5C6-4997-9503-94705B040B8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35E0F6-3A9D-46E3-9FB0-14096D78A22D}" type="pres">
      <dgm:prSet presAssocID="{0F3081E2-F5C6-4997-9503-94705B040B85}" presName="dummy" presStyleCnt="0"/>
      <dgm:spPr/>
    </dgm:pt>
    <dgm:pt modelId="{89532065-F348-4D74-B616-A149D643524A}" type="pres">
      <dgm:prSet presAssocID="{E6298436-1D8D-4EAE-B29B-B4A0901162CF}" presName="sibTrans" presStyleLbl="sibTrans2D1" presStyleIdx="1" presStyleCnt="3"/>
      <dgm:spPr/>
    </dgm:pt>
    <dgm:pt modelId="{AF23714A-F078-47D3-AA28-4FD67B950200}" type="pres">
      <dgm:prSet presAssocID="{6F8D2188-289A-4627-9E4E-223794D1FAF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621BA-B580-4163-9643-CF767FD6E07A}" type="pres">
      <dgm:prSet presAssocID="{6F8D2188-289A-4627-9E4E-223794D1FAF7}" presName="dummy" presStyleCnt="0"/>
      <dgm:spPr/>
    </dgm:pt>
    <dgm:pt modelId="{49349FD8-7C62-4E4F-8D61-171432077A6E}" type="pres">
      <dgm:prSet presAssocID="{818B6096-15C3-402D-98C2-4362571812FF}" presName="sibTrans" presStyleLbl="sibTrans2D1" presStyleIdx="2" presStyleCnt="3"/>
      <dgm:spPr/>
    </dgm:pt>
  </dgm:ptLst>
  <dgm:cxnLst>
    <dgm:cxn modelId="{53E47E92-CAEB-48CA-B7FA-89D99A3D401F}" type="presOf" srcId="{E6298436-1D8D-4EAE-B29B-B4A0901162CF}" destId="{89532065-F348-4D74-B616-A149D643524A}" srcOrd="0" destOrd="0" presId="urn:microsoft.com/office/officeart/2005/8/layout/radial6"/>
    <dgm:cxn modelId="{29AB21EE-4770-4CA3-979E-FC784C006B81}" type="presOf" srcId="{818B6096-15C3-402D-98C2-4362571812FF}" destId="{49349FD8-7C62-4E4F-8D61-171432077A6E}" srcOrd="0" destOrd="0" presId="urn:microsoft.com/office/officeart/2005/8/layout/radial6"/>
    <dgm:cxn modelId="{5F1F9840-C958-4E5B-8EBF-59D1382C6EC5}" type="presOf" srcId="{77E50B26-2192-4123-ADB1-E181C0C72585}" destId="{763598DF-366A-40A4-A5D1-2C22918BED88}" srcOrd="0" destOrd="0" presId="urn:microsoft.com/office/officeart/2005/8/layout/radial6"/>
    <dgm:cxn modelId="{9D990CF2-F54C-444C-A94E-C1817496716A}" type="presOf" srcId="{0F3081E2-F5C6-4997-9503-94705B040B85}" destId="{DF5E11D3-E9E9-4933-913F-F5863243FC8B}" srcOrd="0" destOrd="0" presId="urn:microsoft.com/office/officeart/2005/8/layout/radial6"/>
    <dgm:cxn modelId="{6B45165C-8649-4617-82A0-FB56C92D2BEA}" srcId="{123A60BB-34FF-4BB7-9E5B-BAAB6B0B1607}" destId="{CB8003B8-E542-4089-BC96-F887A5C61CA3}" srcOrd="0" destOrd="0" parTransId="{70B5F1B7-1CFF-470D-AC8F-7BD5CE6CA9C9}" sibTransId="{3DB3A2A7-E13F-48B3-99DE-FBEEA1EDA6B6}"/>
    <dgm:cxn modelId="{C24C1266-FB7C-4036-9A78-FFBBD2DB85EA}" type="presOf" srcId="{CB8003B8-E542-4089-BC96-F887A5C61CA3}" destId="{4CD4E7B5-C641-472A-B7D9-420FE1D7E434}" srcOrd="0" destOrd="0" presId="urn:microsoft.com/office/officeart/2005/8/layout/radial6"/>
    <dgm:cxn modelId="{ABF22B12-E957-42EE-8BC9-E2E412E736FF}" type="presOf" srcId="{6F8D2188-289A-4627-9E4E-223794D1FAF7}" destId="{AF23714A-F078-47D3-AA28-4FD67B950200}" srcOrd="0" destOrd="0" presId="urn:microsoft.com/office/officeart/2005/8/layout/radial6"/>
    <dgm:cxn modelId="{17C75435-4748-42A4-9764-FCF26F1B9FC5}" srcId="{123A60BB-34FF-4BB7-9E5B-BAAB6B0B1607}" destId="{6F8D2188-289A-4627-9E4E-223794D1FAF7}" srcOrd="2" destOrd="0" parTransId="{581D4D14-C06B-4C4B-8CB1-C374AE7A3B44}" sibTransId="{818B6096-15C3-402D-98C2-4362571812FF}"/>
    <dgm:cxn modelId="{BEE99805-5382-40C3-AE79-A649825D514F}" type="presOf" srcId="{123A60BB-34FF-4BB7-9E5B-BAAB6B0B1607}" destId="{8267A95D-70ED-42DE-B94A-A1FD18D8F591}" srcOrd="0" destOrd="0" presId="urn:microsoft.com/office/officeart/2005/8/layout/radial6"/>
    <dgm:cxn modelId="{5FD5EE51-983C-44A6-BEA5-A3897374EE7A}" srcId="{77E50B26-2192-4123-ADB1-E181C0C72585}" destId="{123A60BB-34FF-4BB7-9E5B-BAAB6B0B1607}" srcOrd="0" destOrd="0" parTransId="{EFC6A67D-6001-4E4C-B601-C89E294327D4}" sibTransId="{913271F4-3A68-44C1-BAA5-E027C7B5FA10}"/>
    <dgm:cxn modelId="{DDB7C054-2E52-437D-AEA3-E971984D5818}" srcId="{123A60BB-34FF-4BB7-9E5B-BAAB6B0B1607}" destId="{0F3081E2-F5C6-4997-9503-94705B040B85}" srcOrd="1" destOrd="0" parTransId="{9AAEE642-9528-4B0E-8473-AD11E351A38B}" sibTransId="{E6298436-1D8D-4EAE-B29B-B4A0901162CF}"/>
    <dgm:cxn modelId="{51443F27-3E67-47E7-910A-44687E291818}" type="presOf" srcId="{3DB3A2A7-E13F-48B3-99DE-FBEEA1EDA6B6}" destId="{50C4A71A-0971-4C11-BE27-04322E3632E3}" srcOrd="0" destOrd="0" presId="urn:microsoft.com/office/officeart/2005/8/layout/radial6"/>
    <dgm:cxn modelId="{9D1615B9-92EC-4BB9-841B-39259D8113F6}" type="presParOf" srcId="{763598DF-366A-40A4-A5D1-2C22918BED88}" destId="{8267A95D-70ED-42DE-B94A-A1FD18D8F591}" srcOrd="0" destOrd="0" presId="urn:microsoft.com/office/officeart/2005/8/layout/radial6"/>
    <dgm:cxn modelId="{9213ABA5-8DD4-4312-B492-B62F624D60FF}" type="presParOf" srcId="{763598DF-366A-40A4-A5D1-2C22918BED88}" destId="{4CD4E7B5-C641-472A-B7D9-420FE1D7E434}" srcOrd="1" destOrd="0" presId="urn:microsoft.com/office/officeart/2005/8/layout/radial6"/>
    <dgm:cxn modelId="{4B15F2EE-652C-49DD-BC6D-31DADCE4211D}" type="presParOf" srcId="{763598DF-366A-40A4-A5D1-2C22918BED88}" destId="{D88C98EE-F31F-4DB0-A0AA-FA3ED5F6BFCD}" srcOrd="2" destOrd="0" presId="urn:microsoft.com/office/officeart/2005/8/layout/radial6"/>
    <dgm:cxn modelId="{95CAA5B2-624E-4967-A698-C25803B7CCDF}" type="presParOf" srcId="{763598DF-366A-40A4-A5D1-2C22918BED88}" destId="{50C4A71A-0971-4C11-BE27-04322E3632E3}" srcOrd="3" destOrd="0" presId="urn:microsoft.com/office/officeart/2005/8/layout/radial6"/>
    <dgm:cxn modelId="{79B35C74-9189-4D03-A94B-601FE59F99F2}" type="presParOf" srcId="{763598DF-366A-40A4-A5D1-2C22918BED88}" destId="{DF5E11D3-E9E9-4933-913F-F5863243FC8B}" srcOrd="4" destOrd="0" presId="urn:microsoft.com/office/officeart/2005/8/layout/radial6"/>
    <dgm:cxn modelId="{D949D3DE-C361-4274-B113-7E43EADA6EAB}" type="presParOf" srcId="{763598DF-366A-40A4-A5D1-2C22918BED88}" destId="{C935E0F6-3A9D-46E3-9FB0-14096D78A22D}" srcOrd="5" destOrd="0" presId="urn:microsoft.com/office/officeart/2005/8/layout/radial6"/>
    <dgm:cxn modelId="{DFA0A0D0-4D60-4BEC-BE10-46C1C5FBA7CC}" type="presParOf" srcId="{763598DF-366A-40A4-A5D1-2C22918BED88}" destId="{89532065-F348-4D74-B616-A149D643524A}" srcOrd="6" destOrd="0" presId="urn:microsoft.com/office/officeart/2005/8/layout/radial6"/>
    <dgm:cxn modelId="{24872558-D0F5-44BE-A69C-AD81B9DA7E15}" type="presParOf" srcId="{763598DF-366A-40A4-A5D1-2C22918BED88}" destId="{AF23714A-F078-47D3-AA28-4FD67B950200}" srcOrd="7" destOrd="0" presId="urn:microsoft.com/office/officeart/2005/8/layout/radial6"/>
    <dgm:cxn modelId="{8CC8AC28-9CE0-4281-B333-9806826734BC}" type="presParOf" srcId="{763598DF-366A-40A4-A5D1-2C22918BED88}" destId="{C4A621BA-B580-4163-9643-CF767FD6E07A}" srcOrd="8" destOrd="0" presId="urn:microsoft.com/office/officeart/2005/8/layout/radial6"/>
    <dgm:cxn modelId="{A08EDA2E-AA27-4A19-AF06-F84CA0A244A4}" type="presParOf" srcId="{763598DF-366A-40A4-A5D1-2C22918BED88}" destId="{49349FD8-7C62-4E4F-8D61-171432077A6E}" srcOrd="9" destOrd="0" presId="urn:microsoft.com/office/officeart/2005/8/layout/radial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69768C-4194-4C52-B6F4-C06DBCF0C7BC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91DD679-7D95-44D7-8994-6CF3110F2DAC}">
      <dgm:prSet phldrT="[Текст]"/>
      <dgm:spPr/>
      <dgm:t>
        <a:bodyPr/>
        <a:lstStyle/>
        <a:p>
          <a:r>
            <a:rPr lang="ru-RU" dirty="0" smtClean="0"/>
            <a:t>Регулярность</a:t>
          </a:r>
          <a:endParaRPr lang="ru-RU" dirty="0"/>
        </a:p>
      </dgm:t>
    </dgm:pt>
    <dgm:pt modelId="{D6A8CD40-41DA-4E6D-B442-742A26435B54}" type="parTrans" cxnId="{9E97E0D3-68E1-4FE2-AF94-A331650D19F5}">
      <dgm:prSet/>
      <dgm:spPr/>
      <dgm:t>
        <a:bodyPr/>
        <a:lstStyle/>
        <a:p>
          <a:endParaRPr lang="ru-RU"/>
        </a:p>
      </dgm:t>
    </dgm:pt>
    <dgm:pt modelId="{969433D1-B5E0-4E92-AE94-CEC5CC7580B3}" type="sibTrans" cxnId="{9E97E0D3-68E1-4FE2-AF94-A331650D19F5}">
      <dgm:prSet/>
      <dgm:spPr/>
      <dgm:t>
        <a:bodyPr/>
        <a:lstStyle/>
        <a:p>
          <a:endParaRPr lang="ru-RU"/>
        </a:p>
      </dgm:t>
    </dgm:pt>
    <dgm:pt modelId="{385F8230-FF09-4B7B-AF2B-516609CE5C01}">
      <dgm:prSet phldrT="[Текст]"/>
      <dgm:spPr/>
      <dgm:t>
        <a:bodyPr/>
        <a:lstStyle/>
        <a:p>
          <a:r>
            <a:rPr lang="ru-RU" dirty="0" smtClean="0"/>
            <a:t>Разнообразие</a:t>
          </a:r>
          <a:endParaRPr lang="ru-RU" dirty="0"/>
        </a:p>
      </dgm:t>
    </dgm:pt>
    <dgm:pt modelId="{96E630B2-9B9C-4811-A13C-7B9A11DFF2FC}" type="parTrans" cxnId="{D9A26F22-91BE-4AC3-8965-AE4135F2CDE8}">
      <dgm:prSet/>
      <dgm:spPr/>
      <dgm:t>
        <a:bodyPr/>
        <a:lstStyle/>
        <a:p>
          <a:endParaRPr lang="ru-RU"/>
        </a:p>
      </dgm:t>
    </dgm:pt>
    <dgm:pt modelId="{26F715B8-BE6A-4A43-84A8-55069DAD4D0B}" type="sibTrans" cxnId="{D9A26F22-91BE-4AC3-8965-AE4135F2CDE8}">
      <dgm:prSet/>
      <dgm:spPr/>
      <dgm:t>
        <a:bodyPr/>
        <a:lstStyle/>
        <a:p>
          <a:endParaRPr lang="ru-RU"/>
        </a:p>
      </dgm:t>
    </dgm:pt>
    <dgm:pt modelId="{C678B2F1-EC85-43B6-9799-D981CD291653}">
      <dgm:prSet phldrT="[Текст]"/>
      <dgm:spPr/>
      <dgm:t>
        <a:bodyPr/>
        <a:lstStyle/>
        <a:p>
          <a:r>
            <a:rPr lang="ru-RU" dirty="0" smtClean="0"/>
            <a:t>Адекватность</a:t>
          </a:r>
          <a:endParaRPr lang="ru-RU" dirty="0"/>
        </a:p>
      </dgm:t>
    </dgm:pt>
    <dgm:pt modelId="{0DDD86B0-1647-44C2-9549-A57C343F647F}" type="parTrans" cxnId="{3BB6CC00-4CDF-4D02-9749-7AA39D153D20}">
      <dgm:prSet/>
      <dgm:spPr/>
      <dgm:t>
        <a:bodyPr/>
        <a:lstStyle/>
        <a:p>
          <a:endParaRPr lang="ru-RU"/>
        </a:p>
      </dgm:t>
    </dgm:pt>
    <dgm:pt modelId="{5BE5D542-AD2C-4372-A03C-F9609EACB328}" type="sibTrans" cxnId="{3BB6CC00-4CDF-4D02-9749-7AA39D153D20}">
      <dgm:prSet/>
      <dgm:spPr/>
      <dgm:t>
        <a:bodyPr/>
        <a:lstStyle/>
        <a:p>
          <a:endParaRPr lang="ru-RU"/>
        </a:p>
      </dgm:t>
    </dgm:pt>
    <dgm:pt modelId="{F241AD0D-7FB3-4BE3-A7FA-642DC6C2989F}">
      <dgm:prSet phldrT="[Текст]"/>
      <dgm:spPr/>
      <dgm:t>
        <a:bodyPr/>
        <a:lstStyle/>
        <a:p>
          <a:r>
            <a:rPr lang="ru-RU" dirty="0" smtClean="0"/>
            <a:t>Безопасность</a:t>
          </a:r>
          <a:endParaRPr lang="ru-RU" dirty="0"/>
        </a:p>
      </dgm:t>
    </dgm:pt>
    <dgm:pt modelId="{2B8E27C9-E65A-4DC2-9FC1-8001837DE531}" type="parTrans" cxnId="{F4B7EE8D-0ED4-41B4-BEDB-9C687DBAA68D}">
      <dgm:prSet/>
      <dgm:spPr/>
      <dgm:t>
        <a:bodyPr/>
        <a:lstStyle/>
        <a:p>
          <a:endParaRPr lang="ru-RU"/>
        </a:p>
      </dgm:t>
    </dgm:pt>
    <dgm:pt modelId="{78D33758-0482-4791-88A9-F1E7829962D1}" type="sibTrans" cxnId="{F4B7EE8D-0ED4-41B4-BEDB-9C687DBAA68D}">
      <dgm:prSet/>
      <dgm:spPr/>
      <dgm:t>
        <a:bodyPr/>
        <a:lstStyle/>
        <a:p>
          <a:endParaRPr lang="ru-RU"/>
        </a:p>
      </dgm:t>
    </dgm:pt>
    <dgm:pt modelId="{FCD62D6E-D3D7-49D4-A08B-F94F528E7064}">
      <dgm:prSet phldrT="[Текст]"/>
      <dgm:spPr/>
      <dgm:t>
        <a:bodyPr/>
        <a:lstStyle/>
        <a:p>
          <a:r>
            <a:rPr lang="ru-RU" dirty="0" smtClean="0"/>
            <a:t>Удовольствие</a:t>
          </a:r>
          <a:endParaRPr lang="ru-RU" dirty="0"/>
        </a:p>
      </dgm:t>
    </dgm:pt>
    <dgm:pt modelId="{6F214EAC-E794-4943-89B9-A5A13C2AACAF}" type="parTrans" cxnId="{379C0F65-F3C7-4E67-80E6-3639C37A1AB1}">
      <dgm:prSet/>
      <dgm:spPr/>
      <dgm:t>
        <a:bodyPr/>
        <a:lstStyle/>
        <a:p>
          <a:endParaRPr lang="ru-RU"/>
        </a:p>
      </dgm:t>
    </dgm:pt>
    <dgm:pt modelId="{9129C3A9-FCD6-4356-9CE1-19133CA95A2E}" type="sibTrans" cxnId="{379C0F65-F3C7-4E67-80E6-3639C37A1AB1}">
      <dgm:prSet/>
      <dgm:spPr/>
      <dgm:t>
        <a:bodyPr/>
        <a:lstStyle/>
        <a:p>
          <a:endParaRPr lang="ru-RU"/>
        </a:p>
      </dgm:t>
    </dgm:pt>
    <dgm:pt modelId="{A04DB1CD-4304-48CB-90E2-DCF43335A7A0}" type="pres">
      <dgm:prSet presAssocID="{CF69768C-4194-4C52-B6F4-C06DBCF0C7BC}" presName="diagram" presStyleCnt="0">
        <dgm:presLayoutVars>
          <dgm:dir/>
          <dgm:resizeHandles val="exact"/>
        </dgm:presLayoutVars>
      </dgm:prSet>
      <dgm:spPr/>
    </dgm:pt>
    <dgm:pt modelId="{8DD15EBD-7C1B-450F-9A7E-0550E352BACB}" type="pres">
      <dgm:prSet presAssocID="{A91DD679-7D95-44D7-8994-6CF3110F2DAC}" presName="node" presStyleLbl="node1" presStyleIdx="0" presStyleCnt="5">
        <dgm:presLayoutVars>
          <dgm:bulletEnabled val="1"/>
        </dgm:presLayoutVars>
      </dgm:prSet>
      <dgm:spPr/>
    </dgm:pt>
    <dgm:pt modelId="{659E3A08-FCF5-49B2-B483-F4D6895C369F}" type="pres">
      <dgm:prSet presAssocID="{969433D1-B5E0-4E92-AE94-CEC5CC7580B3}" presName="sibTrans" presStyleCnt="0"/>
      <dgm:spPr/>
    </dgm:pt>
    <dgm:pt modelId="{5580DBDA-05AF-4AD9-AF83-6A15E2A460BD}" type="pres">
      <dgm:prSet presAssocID="{385F8230-FF09-4B7B-AF2B-516609CE5C0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A835EC-8CCF-40C8-9DA9-D5BAA51F8284}" type="pres">
      <dgm:prSet presAssocID="{26F715B8-BE6A-4A43-84A8-55069DAD4D0B}" presName="sibTrans" presStyleCnt="0"/>
      <dgm:spPr/>
    </dgm:pt>
    <dgm:pt modelId="{4FED73FB-ED49-4627-A7C7-40314C4E67EA}" type="pres">
      <dgm:prSet presAssocID="{C678B2F1-EC85-43B6-9799-D981CD29165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6A724-9448-4E5B-8BE0-696D46F9053C}" type="pres">
      <dgm:prSet presAssocID="{5BE5D542-AD2C-4372-A03C-F9609EACB328}" presName="sibTrans" presStyleCnt="0"/>
      <dgm:spPr/>
    </dgm:pt>
    <dgm:pt modelId="{5504FF01-1DC0-4DF6-B6F8-C24D4EBD16F5}" type="pres">
      <dgm:prSet presAssocID="{F241AD0D-7FB3-4BE3-A7FA-642DC6C2989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868D6-A537-46D0-B5D5-2EDCB6FB8AC5}" type="pres">
      <dgm:prSet presAssocID="{78D33758-0482-4791-88A9-F1E7829962D1}" presName="sibTrans" presStyleCnt="0"/>
      <dgm:spPr/>
    </dgm:pt>
    <dgm:pt modelId="{595B7D1C-08B8-4272-9415-5C3B7436DFF1}" type="pres">
      <dgm:prSet presAssocID="{FCD62D6E-D3D7-49D4-A08B-F94F528E706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84A61E-7626-4D45-A82E-CDA155258AA9}" type="presOf" srcId="{FCD62D6E-D3D7-49D4-A08B-F94F528E7064}" destId="{595B7D1C-08B8-4272-9415-5C3B7436DFF1}" srcOrd="0" destOrd="0" presId="urn:microsoft.com/office/officeart/2005/8/layout/default"/>
    <dgm:cxn modelId="{6348CCE7-4F35-40A9-A5C9-EE0BB14EAFB5}" type="presOf" srcId="{A91DD679-7D95-44D7-8994-6CF3110F2DAC}" destId="{8DD15EBD-7C1B-450F-9A7E-0550E352BACB}" srcOrd="0" destOrd="0" presId="urn:microsoft.com/office/officeart/2005/8/layout/default"/>
    <dgm:cxn modelId="{3BB6CC00-4CDF-4D02-9749-7AA39D153D20}" srcId="{CF69768C-4194-4C52-B6F4-C06DBCF0C7BC}" destId="{C678B2F1-EC85-43B6-9799-D981CD291653}" srcOrd="2" destOrd="0" parTransId="{0DDD86B0-1647-44C2-9549-A57C343F647F}" sibTransId="{5BE5D542-AD2C-4372-A03C-F9609EACB328}"/>
    <dgm:cxn modelId="{D9A26F22-91BE-4AC3-8965-AE4135F2CDE8}" srcId="{CF69768C-4194-4C52-B6F4-C06DBCF0C7BC}" destId="{385F8230-FF09-4B7B-AF2B-516609CE5C01}" srcOrd="1" destOrd="0" parTransId="{96E630B2-9B9C-4811-A13C-7B9A11DFF2FC}" sibTransId="{26F715B8-BE6A-4A43-84A8-55069DAD4D0B}"/>
    <dgm:cxn modelId="{F4B7EE8D-0ED4-41B4-BEDB-9C687DBAA68D}" srcId="{CF69768C-4194-4C52-B6F4-C06DBCF0C7BC}" destId="{F241AD0D-7FB3-4BE3-A7FA-642DC6C2989F}" srcOrd="3" destOrd="0" parTransId="{2B8E27C9-E65A-4DC2-9FC1-8001837DE531}" sibTransId="{78D33758-0482-4791-88A9-F1E7829962D1}"/>
    <dgm:cxn modelId="{FB2A59B2-4E46-4AE8-9814-35F3467CF95A}" type="presOf" srcId="{385F8230-FF09-4B7B-AF2B-516609CE5C01}" destId="{5580DBDA-05AF-4AD9-AF83-6A15E2A460BD}" srcOrd="0" destOrd="0" presId="urn:microsoft.com/office/officeart/2005/8/layout/default"/>
    <dgm:cxn modelId="{FCA60619-053A-494B-870B-6DE251C4C38D}" type="presOf" srcId="{CF69768C-4194-4C52-B6F4-C06DBCF0C7BC}" destId="{A04DB1CD-4304-48CB-90E2-DCF43335A7A0}" srcOrd="0" destOrd="0" presId="urn:microsoft.com/office/officeart/2005/8/layout/default"/>
    <dgm:cxn modelId="{B1AF80E3-2C72-4405-A3E4-986181963B79}" type="presOf" srcId="{F241AD0D-7FB3-4BE3-A7FA-642DC6C2989F}" destId="{5504FF01-1DC0-4DF6-B6F8-C24D4EBD16F5}" srcOrd="0" destOrd="0" presId="urn:microsoft.com/office/officeart/2005/8/layout/default"/>
    <dgm:cxn modelId="{BBC20A1A-3784-4548-9CA9-501CD0193825}" type="presOf" srcId="{C678B2F1-EC85-43B6-9799-D981CD291653}" destId="{4FED73FB-ED49-4627-A7C7-40314C4E67EA}" srcOrd="0" destOrd="0" presId="urn:microsoft.com/office/officeart/2005/8/layout/default"/>
    <dgm:cxn modelId="{379C0F65-F3C7-4E67-80E6-3639C37A1AB1}" srcId="{CF69768C-4194-4C52-B6F4-C06DBCF0C7BC}" destId="{FCD62D6E-D3D7-49D4-A08B-F94F528E7064}" srcOrd="4" destOrd="0" parTransId="{6F214EAC-E794-4943-89B9-A5A13C2AACAF}" sibTransId="{9129C3A9-FCD6-4356-9CE1-19133CA95A2E}"/>
    <dgm:cxn modelId="{9E97E0D3-68E1-4FE2-AF94-A331650D19F5}" srcId="{CF69768C-4194-4C52-B6F4-C06DBCF0C7BC}" destId="{A91DD679-7D95-44D7-8994-6CF3110F2DAC}" srcOrd="0" destOrd="0" parTransId="{D6A8CD40-41DA-4E6D-B442-742A26435B54}" sibTransId="{969433D1-B5E0-4E92-AE94-CEC5CC7580B3}"/>
    <dgm:cxn modelId="{E45B0E02-9184-4FBD-9A87-FFF87311791A}" type="presParOf" srcId="{A04DB1CD-4304-48CB-90E2-DCF43335A7A0}" destId="{8DD15EBD-7C1B-450F-9A7E-0550E352BACB}" srcOrd="0" destOrd="0" presId="urn:microsoft.com/office/officeart/2005/8/layout/default"/>
    <dgm:cxn modelId="{2E4C92C4-796F-4988-A30E-DF5D56BA7192}" type="presParOf" srcId="{A04DB1CD-4304-48CB-90E2-DCF43335A7A0}" destId="{659E3A08-FCF5-49B2-B483-F4D6895C369F}" srcOrd="1" destOrd="0" presId="urn:microsoft.com/office/officeart/2005/8/layout/default"/>
    <dgm:cxn modelId="{6084F392-75B6-4670-B18F-F63A51D547C3}" type="presParOf" srcId="{A04DB1CD-4304-48CB-90E2-DCF43335A7A0}" destId="{5580DBDA-05AF-4AD9-AF83-6A15E2A460BD}" srcOrd="2" destOrd="0" presId="urn:microsoft.com/office/officeart/2005/8/layout/default"/>
    <dgm:cxn modelId="{F7A176F1-EA50-4058-8D5E-8BE12CEA2308}" type="presParOf" srcId="{A04DB1CD-4304-48CB-90E2-DCF43335A7A0}" destId="{D1A835EC-8CCF-40C8-9DA9-D5BAA51F8284}" srcOrd="3" destOrd="0" presId="urn:microsoft.com/office/officeart/2005/8/layout/default"/>
    <dgm:cxn modelId="{0840F441-83DD-4677-9FE4-2A37BD4BC0BC}" type="presParOf" srcId="{A04DB1CD-4304-48CB-90E2-DCF43335A7A0}" destId="{4FED73FB-ED49-4627-A7C7-40314C4E67EA}" srcOrd="4" destOrd="0" presId="urn:microsoft.com/office/officeart/2005/8/layout/default"/>
    <dgm:cxn modelId="{479A3352-4E11-4EB6-971A-9ADD281DDC52}" type="presParOf" srcId="{A04DB1CD-4304-48CB-90E2-DCF43335A7A0}" destId="{E346A724-9448-4E5B-8BE0-696D46F9053C}" srcOrd="5" destOrd="0" presId="urn:microsoft.com/office/officeart/2005/8/layout/default"/>
    <dgm:cxn modelId="{1E0C1772-CBDE-4A08-9091-F29038F3AD1F}" type="presParOf" srcId="{A04DB1CD-4304-48CB-90E2-DCF43335A7A0}" destId="{5504FF01-1DC0-4DF6-B6F8-C24D4EBD16F5}" srcOrd="6" destOrd="0" presId="urn:microsoft.com/office/officeart/2005/8/layout/default"/>
    <dgm:cxn modelId="{79F6E499-B65D-4E06-9B54-A217F8672295}" type="presParOf" srcId="{A04DB1CD-4304-48CB-90E2-DCF43335A7A0}" destId="{34F868D6-A537-46D0-B5D5-2EDCB6FB8AC5}" srcOrd="7" destOrd="0" presId="urn:microsoft.com/office/officeart/2005/8/layout/default"/>
    <dgm:cxn modelId="{8F356217-C1B7-4005-840C-24ED29CDE46B}" type="presParOf" srcId="{A04DB1CD-4304-48CB-90E2-DCF43335A7A0}" destId="{595B7D1C-08B8-4272-9415-5C3B7436DFF1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08E00-601B-4B8A-A4DC-BB8897F314B5}" type="datetimeFigureOut">
              <a:rPr lang="ru-RU" smtClean="0"/>
              <a:pPr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8C1D8-1685-4326-9296-5680CF67E1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285991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  <a:cs typeface="Lucida Sans Unicode" pitchFamily="34" charset="0"/>
              </a:rPr>
              <a:t>Здоровье – это здорово!</a:t>
            </a:r>
            <a:endParaRPr lang="ru-RU" sz="7200" dirty="0">
              <a:solidFill>
                <a:srgbClr val="FF0000"/>
              </a:solidFill>
              <a:latin typeface="Monotype Corsiva" pitchFamily="66" charset="0"/>
              <a:cs typeface="Lucida Sans Unicode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477-frukty-ovoshchi-moloko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428736"/>
            <a:ext cx="6643702" cy="43843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1500174"/>
            <a:ext cx="778674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Девять десятых нашего счастья зависят от здоровья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А. Шопенгауэр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)☼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Здоровый нищий счастливее больного короля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А. Шопенгауэр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)☼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Здоровье — это не все, но все — ничто без здоровья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Соломон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)☼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09" y="285728"/>
            <a:ext cx="2957065" cy="3485622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245px-Otto_Schmidt_19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42852"/>
            <a:ext cx="2500330" cy="3673954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hawking_big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857628"/>
            <a:ext cx="4429133" cy="2888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42844" y="142852"/>
            <a:ext cx="2571768" cy="1214446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 не менее</a:t>
            </a:r>
            <a:endParaRPr lang="ru-RU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часов.</a:t>
            </a:r>
            <a:endParaRPr lang="ru-RU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Ложись спать</a:t>
            </a:r>
            <a:endParaRPr lang="ru-RU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позднее 22.30</a:t>
            </a:r>
            <a:endParaRPr lang="ru-RU" dirty="0"/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6000760" y="214290"/>
            <a:ext cx="2928926" cy="1357322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Чередуй учебную и физическую нагрузки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428596" y="2428868"/>
            <a:ext cx="3143272" cy="164307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Ешь не менее 4 раз в день, в одно и то же время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715008" y="4500570"/>
            <a:ext cx="3143272" cy="164307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 улыбайся, старайся помогать другим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5715008" y="2285992"/>
            <a:ext cx="3143272" cy="164307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Каждый день делай зарядку, занимайся спортом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00034" y="4643446"/>
            <a:ext cx="3143272" cy="164307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 на свежем воздухе не менее часа ежедневно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ая прямоугольная выноска 22"/>
          <p:cNvSpPr/>
          <p:nvPr/>
        </p:nvSpPr>
        <p:spPr>
          <a:xfrm>
            <a:off x="3000364" y="428604"/>
            <a:ext cx="2786082" cy="150019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оставляй сложные дела на вечер, когда устал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43932" cy="500066"/>
          </a:xfrm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Живите здорово!</a:t>
            </a:r>
            <a:endParaRPr lang="ru-RU" sz="4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Администратор\Desktop\Классный час\ZFy0XcWO9i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7656320" cy="51854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138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Здоровье – это здорово!</vt:lpstr>
      <vt:lpstr>Слайд 2</vt:lpstr>
      <vt:lpstr>Слайд 3</vt:lpstr>
      <vt:lpstr>Слайд 4</vt:lpstr>
      <vt:lpstr>Слайд 5</vt:lpstr>
      <vt:lpstr>Слайд 6</vt:lpstr>
      <vt:lpstr>Живите здорово!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– это здорово!</dc:title>
  <dc:creator>DNA7 X86</dc:creator>
  <cp:lastModifiedBy>DNA7 X86</cp:lastModifiedBy>
  <cp:revision>16</cp:revision>
  <dcterms:created xsi:type="dcterms:W3CDTF">2019-04-17T16:48:15Z</dcterms:created>
  <dcterms:modified xsi:type="dcterms:W3CDTF">2019-04-17T18:56:44Z</dcterms:modified>
</cp:coreProperties>
</file>