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2" r:id="rId3"/>
    <p:sldId id="263" r:id="rId4"/>
    <p:sldId id="264" r:id="rId5"/>
    <p:sldId id="265" r:id="rId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89" autoAdjust="0"/>
    <p:restoredTop sz="94660"/>
  </p:normalViewPr>
  <p:slideViewPr>
    <p:cSldViewPr>
      <p:cViewPr varScale="1">
        <p:scale>
          <a:sx n="62" d="100"/>
          <a:sy n="62" d="100"/>
        </p:scale>
        <p:origin x="-9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2000263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ЖИЗНЬ </a:t>
            </a: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ЗАМЕЧАТЕЛЬНЫХ</a:t>
            </a:r>
            <a:r>
              <a:rPr lang="ru-RU" sz="4000" dirty="0" smtClean="0">
                <a:latin typeface="Arial Black" pitchFamily="34" charset="0"/>
              </a:rPr>
              <a:t>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ЛЮДЕЙ</a:t>
            </a:r>
            <a:endParaRPr lang="ru-RU" sz="40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2357430"/>
            <a:ext cx="2874232" cy="2876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500306"/>
            <a:ext cx="3319573" cy="3324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94" y="2928934"/>
            <a:ext cx="3319573" cy="3181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357430"/>
            <a:ext cx="2874232" cy="2876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71612"/>
            <a:ext cx="3929090" cy="492922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800" b="1" dirty="0" smtClean="0"/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</a:t>
            </a:r>
          </a:p>
          <a:p>
            <a:pPr>
              <a:buNone/>
            </a:pPr>
            <a:endParaRPr lang="ru-RU" sz="3600" dirty="0" smtClean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  <a:cs typeface="Times New Roman" pitchFamily="18" charset="0"/>
              </a:rPr>
              <a:t>  (1882 -1938)</a:t>
            </a:r>
            <a:endParaRPr lang="ru-RU" sz="3600" b="1" dirty="0" smtClean="0"/>
          </a:p>
          <a:p>
            <a:pPr algn="ctr">
              <a:buNone/>
            </a:pPr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135 лет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 дня рождения</a:t>
            </a:r>
            <a:endParaRPr lang="ru-RU" sz="2800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ЖИТКОВ</a:t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БОРИС СТЕПАНОВИЧ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098" name="Picture 2" descr="C:\Users\admin\Desktop\био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46083"/>
            <a:ext cx="4320480" cy="5112568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5436" cy="1428760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СОВЕТСКИЙ ПИСАТЕЛЬ ,</a:t>
            </a:r>
            <a:b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МНОГОЧИСЛЕННЫХ </a:t>
            </a:r>
            <a:b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 ДЛЯ ДЕТЕЙ</a:t>
            </a:r>
            <a:endParaRPr lang="ru-RU" sz="3200" b="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admin\Desktop\жи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640960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71612"/>
            <a:ext cx="8676456" cy="4435679"/>
          </a:xfrm>
        </p:spPr>
        <p:txBody>
          <a:bodyPr>
            <a:noAutofit/>
          </a:bodyPr>
          <a:lstStyle/>
          <a:p>
            <a:pPr algn="r"/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714512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br>
              <a:rPr lang="ru-RU" sz="40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ВСЕ, О ЧЕМ ПИСАЛ ЖИТКОВ,ЕМУ ДОВЕЛОСЬ УВИДЕТЬ В ЖИЗНИ </a:t>
            </a: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СВОИМИ ГЛАЗАМИ</a:t>
            </a:r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Arial Black" pitchFamily="34" charset="0"/>
            </a:endParaRPr>
          </a:p>
        </p:txBody>
      </p:sp>
      <p:pic>
        <p:nvPicPr>
          <p:cNvPr id="2050" name="Picture 2" descr="C:\Users\admin\Desktop\житк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813690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11960" y="2071678"/>
            <a:ext cx="4503444" cy="4214842"/>
          </a:xfrm>
        </p:spPr>
        <p:txBody>
          <a:bodyPr>
            <a:normAutofit/>
          </a:bodyPr>
          <a:lstStyle/>
          <a:p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3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51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2736304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САМАЯ БОЛЬШАЯ ЕГО ЗАСЛУГА- </a:t>
            </a:r>
            <a:b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СВОЕОБРАЗНОЙ ЭНЦИКЛОПЕДИИ</a:t>
            </a:r>
            <a:b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ДОШКРОЛЬНИКОВ </a:t>
            </a:r>
            <a:b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«ЧТО Я ВИДЕЛ»</a:t>
            </a:r>
            <a:endParaRPr lang="ru-RU" sz="3200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что я виде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56992"/>
            <a:ext cx="2520280" cy="252028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что я виде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880717"/>
            <a:ext cx="2520280" cy="252028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\Desktop\что я виде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281" y="3284984"/>
            <a:ext cx="2520280" cy="252028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686</TotalTime>
  <Words>26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ЖИЗНЬ ЗАМЕЧАТЕЛЬНЫХ ЛЮДЕЙ</vt:lpstr>
      <vt:lpstr>ЖИТКОВ БОРИС СТЕПАНОВИЧ</vt:lpstr>
      <vt:lpstr>РУССКИЙ СОВЕТСКИЙ ПИСАТЕЛЬ , АВТОР МНОГОЧИСЛЕННЫХ  КНИГ ДЛЯ ДЕТЕЙ</vt:lpstr>
      <vt:lpstr>«  ВСЕ, О ЧЕМ ПИСАЛ ЖИТКОВ,ЕМУ ДОВЕЛОСЬ УВИДЕТЬ В ЖИЗНИ СВОИМИ ГЛАЗАМИ</vt:lpstr>
      <vt:lpstr>САМАЯ БОЛЬШАЯ ЕГО ЗАСЛУГА-  СОЗДАНИЕ СВОЕОБРАЗНОЙ ЭНЦИКЛОПЕДИИ  ДЛЯ ДОШКРОЛЬНИКОВ  «ЧТО Я ВИДЕЛ»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ЗНАМЕНАТЕЛЬНЫХ ЛЮДЕЙ</dc:title>
  <dc:creator>shool1-2</dc:creator>
  <cp:lastModifiedBy>admin</cp:lastModifiedBy>
  <cp:revision>74</cp:revision>
  <cp:lastPrinted>2017-09-08T10:44:14Z</cp:lastPrinted>
  <dcterms:created xsi:type="dcterms:W3CDTF">2013-10-03T11:03:07Z</dcterms:created>
  <dcterms:modified xsi:type="dcterms:W3CDTF">2017-09-08T10:50:44Z</dcterms:modified>
</cp:coreProperties>
</file>