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2801030"/>
          </a:xfrm>
        </p:spPr>
        <p:txBody>
          <a:bodyPr>
            <a:normAutofit lnSpcReduction="10000"/>
          </a:bodyPr>
          <a:lstStyle/>
          <a:p>
            <a:pPr algn="r"/>
            <a:r>
              <a:rPr lang="ru-RU" dirty="0" smtClean="0"/>
              <a:t>Презентация к занятию </a:t>
            </a:r>
          </a:p>
          <a:p>
            <a:pPr algn="r"/>
            <a:r>
              <a:rPr lang="ru-RU" b="1" i="1" dirty="0" smtClean="0"/>
              <a:t>«Осторожно! Ядовитые грибы и ягоды!»</a:t>
            </a:r>
          </a:p>
          <a:p>
            <a:pPr algn="r"/>
            <a:r>
              <a:rPr lang="ru-RU" dirty="0" smtClean="0"/>
              <a:t>Подготовила воспитатель </a:t>
            </a:r>
          </a:p>
          <a:p>
            <a:pPr algn="r"/>
            <a:r>
              <a:rPr lang="ru-RU" dirty="0" smtClean="0"/>
              <a:t>старшей группы «Солнышко» </a:t>
            </a:r>
          </a:p>
          <a:p>
            <a:pPr algn="r"/>
            <a:r>
              <a:rPr lang="ru-RU" dirty="0" smtClean="0"/>
              <a:t>МБДОУ «Детский сад №6 «Колосок» с. Ходынино»</a:t>
            </a:r>
          </a:p>
          <a:p>
            <a:pPr algn="r"/>
            <a:r>
              <a:rPr lang="ru-RU" dirty="0" smtClean="0"/>
              <a:t>Матвеева Людмила Анатольевна</a:t>
            </a:r>
          </a:p>
          <a:p>
            <a:r>
              <a:rPr lang="ru-RU" dirty="0" smtClean="0"/>
              <a:t>Ходынино 2019 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42376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Советы лесной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Мышки</a:t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часть 1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https://avatars.mds.yandex.net/get-pdb/69339/6b5cc935-3f8b-4b93-bf16-b79993524165/s1200?webp=false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8572560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s://st2.depositphotos.com/2305339/5395/i/950/depositphotos_53955655-stock-photo-little-happy-girl-pick-up.jpg"/>
          <p:cNvPicPr/>
          <p:nvPr/>
        </p:nvPicPr>
        <p:blipFill>
          <a:blip r:embed="rId3"/>
          <a:srcRect l="19795" t="24516" r="60983"/>
          <a:stretch>
            <a:fillRect/>
          </a:stretch>
        </p:blipFill>
        <p:spPr bwMode="auto">
          <a:xfrm>
            <a:off x="785786" y="3429000"/>
            <a:ext cx="1071570" cy="26288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s://www.syl.ru/misc/i/ai/347032/2035816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285728"/>
            <a:ext cx="7929618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img-7.photosight.ru/474/4297879_large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57166"/>
            <a:ext cx="8286808" cy="600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https://avatars.mds.yandex.net/get-pdb/1356811/7d403030-1e32-457a-b450-29503ca7031f/s1200?webp=fals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4974" y="500042"/>
            <a:ext cx="7909541" cy="56436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6" dur="1"/>
                                        <p:tgtEl>
                                          <p:spTgt spid="102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www.ekwt.org.uk/wp-content/uploads/2013/10/Field-Mouse-EK-Quarry_DxO-cloned_DxO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49045" y="1230353"/>
            <a:ext cx="6645910" cy="43972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s2.fotokto.ru/photo/full/586/5860769.jpg"/>
          <p:cNvPicPr/>
          <p:nvPr/>
        </p:nvPicPr>
        <p:blipFill>
          <a:blip r:embed="rId2"/>
          <a:srcRect t="14528" r="33876"/>
          <a:stretch>
            <a:fillRect/>
          </a:stretch>
        </p:blipFill>
        <p:spPr bwMode="auto">
          <a:xfrm>
            <a:off x="357158" y="2571744"/>
            <a:ext cx="4394525" cy="3786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Содержимое 3" descr="https://st2.depositphotos.com/2305339/5395/i/950/depositphotos_53955655-stock-photo-little-happy-girl-pick-up.jpg"/>
          <p:cNvPicPr>
            <a:picLocks noGrp="1"/>
          </p:cNvPicPr>
          <p:nvPr>
            <p:ph idx="1"/>
          </p:nvPr>
        </p:nvPicPr>
        <p:blipFill>
          <a:blip r:embed="rId3"/>
          <a:srcRect t="2604" r="38542"/>
          <a:stretch>
            <a:fillRect/>
          </a:stretch>
        </p:blipFill>
        <p:spPr bwMode="auto">
          <a:xfrm>
            <a:off x="4286248" y="500042"/>
            <a:ext cx="4327477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s://st2.depositphotos.com/2305339/5395/i/950/depositphotos_53955609-stock-photo-little-adorable-girl-pick-up.jpg"/>
          <p:cNvPicPr>
            <a:picLocks noGrp="1"/>
          </p:cNvPicPr>
          <p:nvPr>
            <p:ph idx="1"/>
          </p:nvPr>
        </p:nvPicPr>
        <p:blipFill>
          <a:blip r:embed="rId2"/>
          <a:srcRect l="23810"/>
          <a:stretch>
            <a:fillRect/>
          </a:stretch>
        </p:blipFill>
        <p:spPr bwMode="auto">
          <a:xfrm>
            <a:off x="3000364" y="428604"/>
            <a:ext cx="5715040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99px.ru/sstorage/53/2016/10/tmb_180271_8922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4143380"/>
            <a:ext cx="3857652" cy="2289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www.househost.ru/upload/medialibrary/cae/cae12a53fb4e3fb64cf98620bcfb924b.jpg"/>
          <p:cNvPicPr>
            <a:picLocks noGrp="1"/>
          </p:cNvPicPr>
          <p:nvPr>
            <p:ph idx="1"/>
          </p:nvPr>
        </p:nvPicPr>
        <p:blipFill>
          <a:blip r:embed="rId2"/>
          <a:srcRect l="47507"/>
          <a:stretch>
            <a:fillRect/>
          </a:stretch>
        </p:blipFill>
        <p:spPr bwMode="auto">
          <a:xfrm>
            <a:off x="785786" y="1000108"/>
            <a:ext cx="4214842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www.househost.ru/upload/medialibrary/cae/cae12a53fb4e3fb64cf98620bcfb924b.jpg"/>
          <p:cNvPicPr/>
          <p:nvPr/>
        </p:nvPicPr>
        <p:blipFill>
          <a:blip r:embed="rId2"/>
          <a:srcRect r="52493"/>
          <a:stretch>
            <a:fillRect/>
          </a:stretch>
        </p:blipFill>
        <p:spPr bwMode="auto">
          <a:xfrm>
            <a:off x="4357686" y="2928934"/>
            <a:ext cx="4214842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s://limbobo.ru/wp-content/uploads/2018/05/TOXIC-voLch_jagodi-0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714356"/>
            <a:ext cx="7500989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0</TotalTime>
  <Words>39</Words>
  <PresentationFormat>Экран (4:3)</PresentationFormat>
  <Paragraphs>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Бумажная</vt:lpstr>
      <vt:lpstr>Советы лесной Мышки часть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Советы лесной Мышки часть 1</dc:title>
  <dc:creator>acer</dc:creator>
  <cp:lastModifiedBy>acer</cp:lastModifiedBy>
  <cp:revision>1</cp:revision>
  <dcterms:created xsi:type="dcterms:W3CDTF">2019-04-19T10:26:48Z</dcterms:created>
  <dcterms:modified xsi:type="dcterms:W3CDTF">2019-04-19T10:28:36Z</dcterms:modified>
</cp:coreProperties>
</file>