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65" r:id="rId3"/>
    <p:sldId id="26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801030"/>
          </a:xfrm>
        </p:spPr>
        <p:txBody>
          <a:bodyPr/>
          <a:lstStyle/>
          <a:p>
            <a:pPr algn="r"/>
            <a:r>
              <a:rPr lang="ru-RU" dirty="0" smtClean="0"/>
              <a:t>Презентация к занятию </a:t>
            </a:r>
          </a:p>
          <a:p>
            <a:pPr algn="r"/>
            <a:r>
              <a:rPr lang="ru-RU" b="1" i="1" dirty="0" smtClean="0"/>
              <a:t>«Осторожно! Ядовитые грибы и ягоды!»</a:t>
            </a:r>
          </a:p>
          <a:p>
            <a:pPr algn="r"/>
            <a:r>
              <a:rPr lang="ru-RU" dirty="0" smtClean="0"/>
              <a:t>Подготовила воспитатель </a:t>
            </a:r>
          </a:p>
          <a:p>
            <a:pPr algn="r"/>
            <a:r>
              <a:rPr lang="ru-RU" dirty="0" smtClean="0"/>
              <a:t>старшей группы «Солнышко» </a:t>
            </a:r>
          </a:p>
          <a:p>
            <a:pPr algn="r"/>
            <a:r>
              <a:rPr lang="ru-RU" dirty="0" smtClean="0"/>
              <a:t>МБДОУ «Детский сад №6 «Колосок» с. Ходынино»</a:t>
            </a:r>
          </a:p>
          <a:p>
            <a:pPr algn="r"/>
            <a:r>
              <a:rPr lang="ru-RU" dirty="0" smtClean="0"/>
              <a:t>Матвеева Людмила Анатольевна</a:t>
            </a:r>
          </a:p>
          <a:p>
            <a:r>
              <a:rPr lang="ru-RU" dirty="0" smtClean="0"/>
              <a:t>Ходынино 2019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423764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Советы лесной Мышки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2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polezniy.com.ua/wp-content/uploads/2018/02/Voronij-glaz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700092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st1.stranamam.ru/data/cache/2014aug/10/40/13016037_12911-550x500.jpg"/>
          <p:cNvPicPr>
            <a:picLocks noGrp="1"/>
          </p:cNvPicPr>
          <p:nvPr>
            <p:ph idx="1"/>
          </p:nvPr>
        </p:nvPicPr>
        <p:blipFill>
          <a:blip r:embed="rId2"/>
          <a:srcRect t="5141" r="39181" b="10270"/>
          <a:stretch>
            <a:fillRect/>
          </a:stretch>
        </p:blipFill>
        <p:spPr bwMode="auto">
          <a:xfrm>
            <a:off x="500035" y="357166"/>
            <a:ext cx="328614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avatars.mds.yandex.net/get-pdb/750514/617128c2-832e-4642-a33b-c9c21d2f09e9/s1200"/>
          <p:cNvPicPr/>
          <p:nvPr/>
        </p:nvPicPr>
        <p:blipFill>
          <a:blip r:embed="rId3"/>
          <a:srcRect r="34333" b="24904"/>
          <a:stretch>
            <a:fillRect/>
          </a:stretch>
        </p:blipFill>
        <p:spPr bwMode="auto">
          <a:xfrm>
            <a:off x="5286380" y="357166"/>
            <a:ext cx="3364063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belagrobiznes.ru/images/stati-ovoshi/urozhai-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3" y="3500438"/>
            <a:ext cx="3286149" cy="291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t.depositphotos.com/2127441/3396/i/950/depositphotos_33960333-stock-photo-ripe-wild-blueberries-in-the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357562"/>
            <a:ext cx="342902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playcast.ru/uploads/2014/07/24/9319681.jpg"/>
          <p:cNvPicPr/>
          <p:nvPr/>
        </p:nvPicPr>
        <p:blipFill>
          <a:blip r:embed="rId6"/>
          <a:srcRect l="20782" r="16587"/>
          <a:stretch>
            <a:fillRect/>
          </a:stretch>
        </p:blipFill>
        <p:spPr bwMode="auto">
          <a:xfrm>
            <a:off x="3000364" y="428604"/>
            <a:ext cx="3305169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td2.mycdn.me/image?id=856477013645&amp;t=20&amp;plc=WEB&amp;tkn=*hDB-HS_Qec2NU0WRuskaDAC_nC8"/>
          <p:cNvPicPr/>
          <p:nvPr/>
        </p:nvPicPr>
        <p:blipFill>
          <a:blip r:embed="rId7"/>
          <a:srcRect b="12023"/>
          <a:stretch>
            <a:fillRect/>
          </a:stretch>
        </p:blipFill>
        <p:spPr bwMode="auto">
          <a:xfrm>
            <a:off x="3214678" y="3286124"/>
            <a:ext cx="3214710" cy="3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3">
      <a:dk1>
        <a:sysClr val="windowText" lastClr="000000"/>
      </a:dk1>
      <a:lt1>
        <a:srgbClr val="000000"/>
      </a:lt1>
      <a:dk2>
        <a:srgbClr val="676A55"/>
      </a:dk2>
      <a:lt2>
        <a:srgbClr val="EAEBDE"/>
      </a:lt2>
      <a:accent1>
        <a:srgbClr val="00B050"/>
      </a:accent1>
      <a:accent2>
        <a:srgbClr val="92D050"/>
      </a:accent2>
      <a:accent3>
        <a:srgbClr val="FFFF00"/>
      </a:accent3>
      <a:accent4>
        <a:srgbClr val="00B050"/>
      </a:accent4>
      <a:accent5>
        <a:srgbClr val="92D050"/>
      </a:accent5>
      <a:accent6>
        <a:srgbClr val="00B0F0"/>
      </a:accent6>
      <a:hlink>
        <a:srgbClr val="A5A5A5"/>
      </a:hlink>
      <a:folHlink>
        <a:srgbClr val="7F7F7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425</TotalTime>
  <Words>39</Words>
  <PresentationFormat>Экран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Бумажная</vt:lpstr>
      <vt:lpstr>Советы лесной Мышки часть 2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лесной Мышки</dc:title>
  <dc:creator>acer</dc:creator>
  <cp:lastModifiedBy>acer</cp:lastModifiedBy>
  <cp:revision>31</cp:revision>
  <dcterms:created xsi:type="dcterms:W3CDTF">2019-01-23T13:51:35Z</dcterms:created>
  <dcterms:modified xsi:type="dcterms:W3CDTF">2019-04-19T10:40:22Z</dcterms:modified>
</cp:coreProperties>
</file>