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1" r:id="rId3"/>
    <p:sldId id="262" r:id="rId4"/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801030"/>
          </a:xfrm>
        </p:spPr>
        <p:txBody>
          <a:bodyPr/>
          <a:lstStyle/>
          <a:p>
            <a:pPr algn="r"/>
            <a:r>
              <a:rPr lang="ru-RU" dirty="0" smtClean="0"/>
              <a:t>Презентация к занятию </a:t>
            </a:r>
          </a:p>
          <a:p>
            <a:pPr algn="r"/>
            <a:r>
              <a:rPr lang="ru-RU" b="1" i="1" dirty="0" smtClean="0"/>
              <a:t>«Осторожно! Ядовитые грибы и ягоды!»</a:t>
            </a:r>
          </a:p>
          <a:p>
            <a:pPr algn="r"/>
            <a:r>
              <a:rPr lang="ru-RU" dirty="0" smtClean="0"/>
              <a:t>Подготовила воспитатель </a:t>
            </a:r>
          </a:p>
          <a:p>
            <a:pPr algn="r"/>
            <a:r>
              <a:rPr lang="ru-RU" dirty="0" smtClean="0"/>
              <a:t>старшей группы «Солнышко» </a:t>
            </a:r>
          </a:p>
          <a:p>
            <a:pPr algn="r"/>
            <a:r>
              <a:rPr lang="ru-RU" dirty="0" smtClean="0"/>
              <a:t>МБДОУ «Детский сад №6 «Колосок» с. Ходынино»</a:t>
            </a:r>
          </a:p>
          <a:p>
            <a:pPr algn="r"/>
            <a:r>
              <a:rPr lang="ru-RU" dirty="0" smtClean="0"/>
              <a:t>Матвеева Людмила Анатольевна</a:t>
            </a:r>
          </a:p>
          <a:p>
            <a:r>
              <a:rPr lang="ru-RU" dirty="0" smtClean="0"/>
              <a:t>Ходынино 2019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423764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Советы лесной Мышки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</a:t>
            </a: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s://flowrum.ru/media/chernyj-gruzd.429/full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714620"/>
            <a:ext cx="5168577" cy="364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vignette.wikia.nocookie.net/magicforest/images/c/c0/%D0%91%D0%B5%D0%BB%D0%BA%D0%B0_1.jpg/revision/latest/scale-to-width-down/2000?cb=20160216105509&amp;path-prefix=r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7166"/>
            <a:ext cx="464347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avatars.mds.yandex.net/get-pdb/750514/617128c2-832e-4642-a33b-c9c21d2f09e9/s1200"/>
          <p:cNvPicPr>
            <a:picLocks noGrp="1"/>
          </p:cNvPicPr>
          <p:nvPr>
            <p:ph idx="1"/>
          </p:nvPr>
        </p:nvPicPr>
        <p:blipFill>
          <a:blip r:embed="rId2"/>
          <a:srcRect r="34333" b="24904"/>
          <a:stretch>
            <a:fillRect/>
          </a:stretch>
        </p:blipFill>
        <p:spPr bwMode="auto">
          <a:xfrm>
            <a:off x="428596" y="642918"/>
            <a:ext cx="457203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flowrum.ru/media/chernyj-gruzd.429/ful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500306"/>
            <a:ext cx="5251781" cy="399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gribnikoff.ru/wp-content/uploads/2016/12/Syroezhka-zhgucheedkaya-Russula-emetica-00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378621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xn--e1aaqjt5d.xn--p1ai/upload/000/u1/94/37/podberyozovik-photo-bigger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14686"/>
            <a:ext cx="4251649" cy="3420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j-times.ru/wp-content/uploads/2013/09/griby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2214554"/>
            <a:ext cx="371477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st2.depositphotos.com/2305339/5395/i/950/depositphotos_53957511-stock-photo-little-girl-gathering-mushrooms-in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821537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avatars.mds.yandex.net/get-pdb/939428/2f50d57e-5040-4d9e-b9e6-6a8f17c956f6/s36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521497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-7.photosight.ru/474/4297879_large.jpg"/>
          <p:cNvPicPr/>
          <p:nvPr/>
        </p:nvPicPr>
        <p:blipFill>
          <a:blip r:embed="rId3"/>
          <a:srcRect l="34197" t="20370" r="17138" b="25926"/>
          <a:stretch>
            <a:fillRect/>
          </a:stretch>
        </p:blipFill>
        <p:spPr bwMode="auto">
          <a:xfrm>
            <a:off x="4572000" y="571480"/>
            <a:ext cx="421484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blackpantera.ru/upload/medialibrary/c00/Prisnilsya-los.jpg"/>
          <p:cNvPicPr/>
          <p:nvPr/>
        </p:nvPicPr>
        <p:blipFill>
          <a:blip r:embed="rId4"/>
          <a:srcRect l="46866" t="8257" r="3402" b="9633"/>
          <a:stretch>
            <a:fillRect/>
          </a:stretch>
        </p:blipFill>
        <p:spPr bwMode="auto">
          <a:xfrm>
            <a:off x="4572000" y="1357298"/>
            <a:ext cx="4233869" cy="51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salik.biz/upload/000/u1/1634/aecb62d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929618" cy="552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Где девочка гостила летом?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Куда она пошла?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Кого она встретила в лесу?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 чем ей рассказала лесная Мышка?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Почему нельзя собирать и есть ягоды бузины, ландыша, вороньего глаза?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Какие съедобные </a:t>
            </a:r>
            <a:r>
              <a:rPr lang="ru-RU" smtClean="0"/>
              <a:t>лесные ягоды </a:t>
            </a:r>
            <a:r>
              <a:rPr lang="ru-RU" dirty="0" smtClean="0"/>
              <a:t>вы знаете?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Какие ядовитые грибы вы знаете?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Почему нельзя собирать незнакомые грибы и ягоды?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H="1" flipV="1">
            <a:off x="571472" y="428604"/>
            <a:ext cx="7929618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Вопросы к презентации: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99</Words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Советы лесной Мышки часть 3</vt:lpstr>
      <vt:lpstr>Слайд 2</vt:lpstr>
      <vt:lpstr>Слайд 3</vt:lpstr>
      <vt:lpstr>Слайд 4</vt:lpstr>
      <vt:lpstr>Слайд 5</vt:lpstr>
      <vt:lpstr>Слайд 6</vt:lpstr>
      <vt:lpstr>Слайд 7</vt:lpstr>
      <vt:lpstr>Вопросы к презентации: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лесной Мышки часть 3</dc:title>
  <dc:creator>acer</dc:creator>
  <cp:lastModifiedBy>acer</cp:lastModifiedBy>
  <cp:revision>1</cp:revision>
  <dcterms:created xsi:type="dcterms:W3CDTF">2019-04-19T10:35:59Z</dcterms:created>
  <dcterms:modified xsi:type="dcterms:W3CDTF">2019-04-19T10:40:34Z</dcterms:modified>
</cp:coreProperties>
</file>