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9" r:id="rId3"/>
    <p:sldId id="261" r:id="rId4"/>
    <p:sldId id="262" r:id="rId5"/>
    <p:sldId id="260" r:id="rId6"/>
    <p:sldId id="263" r:id="rId7"/>
    <p:sldId id="264" r:id="rId8"/>
    <p:sldId id="26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509963"/>
            <a:ext cx="6858000" cy="3485749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dirty="0"/>
              <a:t> </a:t>
            </a:r>
            <a:r>
              <a:rPr lang="ru-RU" dirty="0" smtClean="0"/>
              <a:t>                                             работу выполнил</a:t>
            </a:r>
          </a:p>
          <a:p>
            <a:r>
              <a:rPr lang="ru-RU" dirty="0" smtClean="0"/>
              <a:t>                                                    Донецкий Артём </a:t>
            </a:r>
          </a:p>
          <a:p>
            <a:r>
              <a:rPr lang="ru-RU" dirty="0" smtClean="0"/>
              <a:t>                                              ученик  4 класса «Е» </a:t>
            </a:r>
          </a:p>
          <a:p>
            <a:endParaRPr lang="ru-RU" sz="4800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Презентация на тему</a:t>
            </a:r>
            <a:br>
              <a:rPr lang="ru-RU" dirty="0" smtClean="0"/>
            </a:br>
            <a:r>
              <a:rPr lang="ru-RU" dirty="0" smtClean="0"/>
              <a:t>«Пётр Великий»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2901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5536" y="476672"/>
            <a:ext cx="3519055" cy="564412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139952" y="487728"/>
            <a:ext cx="468052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Петр </a:t>
            </a:r>
            <a:r>
              <a:rPr lang="en-US" sz="2800" dirty="0" smtClean="0"/>
              <a:t>I </a:t>
            </a:r>
            <a:r>
              <a:rPr lang="ru-RU" sz="2800" dirty="0" smtClean="0"/>
              <a:t>стал царём в 10 лет вместе со своим братом Иваном, которому было 16 лет. Иван был болезненным, а Пётр – слишком юным, поэтому государственными делами заправляла их старшая сестра Софья. Она сама хотела стать царицей, но по законам того времени в </a:t>
            </a:r>
            <a:r>
              <a:rPr lang="ru-RU" sz="2800" dirty="0"/>
              <a:t>Р</a:t>
            </a:r>
            <a:r>
              <a:rPr lang="ru-RU" sz="2800" dirty="0" smtClean="0"/>
              <a:t>оссии женщина не могла наследовать престол.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873672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79712" y="260648"/>
            <a:ext cx="4641273" cy="429490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83924" y="4871965"/>
            <a:ext cx="763284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Пётр был любознательным и одарённым мальчиком. Он проявлял большой интерес к религии и наукам, с  особенным увлечением обучался военной премудрости.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906220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31640" y="476672"/>
            <a:ext cx="6317673" cy="437803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07504" y="4854708"/>
            <a:ext cx="878497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С 1683 года в селе Преображенском под Москвой юный царь образовал  </a:t>
            </a:r>
            <a:r>
              <a:rPr lang="ru-RU" sz="2800" dirty="0" smtClean="0">
                <a:solidFill>
                  <a:srgbClr val="FF0000"/>
                </a:solidFill>
              </a:rPr>
              <a:t>«потешные полки»</a:t>
            </a:r>
            <a:r>
              <a:rPr lang="ru-RU" sz="2800" dirty="0" smtClean="0"/>
              <a:t>. «Воины» - сверстники царя из семей придворных и окрестная детвора – были одеты в настоящую военную форму.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038394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45673" y="188640"/>
            <a:ext cx="5430982" cy="392083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2240" y="4109477"/>
            <a:ext cx="868224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На реке Яузе была построена </a:t>
            </a:r>
            <a:r>
              <a:rPr lang="ru-RU" sz="2800" dirty="0" smtClean="0">
                <a:solidFill>
                  <a:srgbClr val="FF0000"/>
                </a:solidFill>
              </a:rPr>
              <a:t>«потешная крепость» </a:t>
            </a:r>
            <a:r>
              <a:rPr lang="ru-RU" sz="2800" dirty="0" smtClean="0"/>
              <a:t>- там юных солдат обучали осаде и штурму крепости. Со временем потеха превратилась во всестороннюю военную подготовку и переросла в увлечение Петра военными науками. С «потешных полков»  и началась новая регулярная русская армия.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884566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5536" y="879763"/>
            <a:ext cx="4128655" cy="519545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932039" y="812239"/>
            <a:ext cx="3845203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Россия в то время переживала трудный момент в своей истории:  </a:t>
            </a:r>
            <a:r>
              <a:rPr lang="ru-RU" sz="2800" dirty="0" smtClean="0"/>
              <a:t>она очень сильно отстала в своём развитии от стран Европы. В России почти не было инженеров и учёных,  армия была плохо вооружена и обучена. Военного флота вовсе не было.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371354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19672" y="304800"/>
            <a:ext cx="5569528" cy="428105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9512" y="4567096"/>
            <a:ext cx="871296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Молодой царь хорошо понимал, что для решения этих задач России нужны были образованные люди.</a:t>
            </a:r>
          </a:p>
          <a:p>
            <a:r>
              <a:rPr lang="ru-RU" sz="2800" dirty="0" smtClean="0">
                <a:solidFill>
                  <a:srgbClr val="FF0000"/>
                </a:solidFill>
              </a:rPr>
              <a:t> «Я в учении нуждаюсь и в учителях» </a:t>
            </a:r>
            <a:r>
              <a:rPr lang="ru-RU" sz="2800" dirty="0" smtClean="0"/>
              <a:t>- вырезал Петр на своей личной печати. Он постоянно учился сам и заставлял учиться других.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899803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631" t="1012" r="631" b="2671"/>
          <a:stretch/>
        </p:blipFill>
        <p:spPr>
          <a:xfrm>
            <a:off x="0" y="188640"/>
            <a:ext cx="8964488" cy="6552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2534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74</TotalTime>
  <Words>264</Words>
  <Application>Microsoft Office PowerPoint</Application>
  <PresentationFormat>Экран (4:3)</PresentationFormat>
  <Paragraphs>12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Бумажная</vt:lpstr>
      <vt:lpstr>Презентация на тему «Пётр Великий»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Призентация на тему «Пётр Великий»</dc:title>
  <dc:creator>пк</dc:creator>
  <cp:lastModifiedBy>пк</cp:lastModifiedBy>
  <cp:revision>11</cp:revision>
  <dcterms:created xsi:type="dcterms:W3CDTF">2019-04-03T05:26:18Z</dcterms:created>
  <dcterms:modified xsi:type="dcterms:W3CDTF">2019-04-19T08:38:13Z</dcterms:modified>
</cp:coreProperties>
</file>