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5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0716" y="1"/>
            <a:ext cx="9040416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«Четвертый лишний» часть 2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6ceb3145ea99f8cb986cf01fa505caf--fungi-decoupage.jpg"/>
          <p:cNvPicPr>
            <a:picLocks noGrp="1" noChangeAspect="1"/>
          </p:cNvPicPr>
          <p:nvPr>
            <p:ph idx="1"/>
          </p:nvPr>
        </p:nvPicPr>
        <p:blipFill>
          <a:blip r:embed="rId2"/>
          <a:srcRect l="11283" r="14082" b="19873"/>
          <a:stretch>
            <a:fillRect/>
          </a:stretch>
        </p:blipFill>
        <p:spPr>
          <a:xfrm>
            <a:off x="2086792" y="352697"/>
            <a:ext cx="2370909" cy="2978332"/>
          </a:xfrm>
        </p:spPr>
      </p:pic>
      <p:pic>
        <p:nvPicPr>
          <p:cNvPr id="5" name="Рисунок 4" descr="nazvanie-gribov-2.jpg"/>
          <p:cNvPicPr>
            <a:picLocks noChangeAspect="1"/>
          </p:cNvPicPr>
          <p:nvPr/>
        </p:nvPicPr>
        <p:blipFill>
          <a:blip r:embed="rId3"/>
          <a:srcRect l="31230" t="17524" r="27547" b="36190"/>
          <a:stretch>
            <a:fillRect/>
          </a:stretch>
        </p:blipFill>
        <p:spPr>
          <a:xfrm>
            <a:off x="5045529" y="352698"/>
            <a:ext cx="2263141" cy="2965269"/>
          </a:xfrm>
          <a:prstGeom prst="rect">
            <a:avLst/>
          </a:prstGeom>
        </p:spPr>
      </p:pic>
      <p:pic>
        <p:nvPicPr>
          <p:cNvPr id="6" name="Рисунок 5" descr="yagodi-dla-detei-2.jpg"/>
          <p:cNvPicPr>
            <a:picLocks noChangeAspect="1"/>
          </p:cNvPicPr>
          <p:nvPr/>
        </p:nvPicPr>
        <p:blipFill>
          <a:blip r:embed="rId4"/>
          <a:srcRect l="20183" t="14667" r="13806" b="36381"/>
          <a:stretch>
            <a:fillRect/>
          </a:stretch>
        </p:blipFill>
        <p:spPr>
          <a:xfrm>
            <a:off x="2076995" y="3500846"/>
            <a:ext cx="2410097" cy="3056708"/>
          </a:xfrm>
          <a:prstGeom prst="rect">
            <a:avLst/>
          </a:prstGeom>
        </p:spPr>
      </p:pic>
      <p:pic>
        <p:nvPicPr>
          <p:cNvPr id="7" name="Рисунок 6" descr="Amanita-strobiliformis-005.jpg"/>
          <p:cNvPicPr>
            <a:picLocks noChangeAspect="1"/>
          </p:cNvPicPr>
          <p:nvPr/>
        </p:nvPicPr>
        <p:blipFill>
          <a:blip r:embed="rId5"/>
          <a:srcRect l="11465" t="11857" r="12863" b="7159"/>
          <a:stretch>
            <a:fillRect/>
          </a:stretch>
        </p:blipFill>
        <p:spPr>
          <a:xfrm>
            <a:off x="5055325" y="3514313"/>
            <a:ext cx="2321923" cy="3030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380d3b0719004be750b9f14bfb948c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18" b="6735"/>
          <a:stretch>
            <a:fillRect/>
          </a:stretch>
        </p:blipFill>
        <p:spPr>
          <a:xfrm>
            <a:off x="1928192" y="344557"/>
            <a:ext cx="2425148" cy="2928730"/>
          </a:xfrm>
        </p:spPr>
      </p:pic>
      <p:pic>
        <p:nvPicPr>
          <p:cNvPr id="5" name="Рисунок 4" descr="800px-Paris_quadrifolia_2011_G4.jpg"/>
          <p:cNvPicPr>
            <a:picLocks noChangeAspect="1"/>
          </p:cNvPicPr>
          <p:nvPr/>
        </p:nvPicPr>
        <p:blipFill>
          <a:blip r:embed="rId3"/>
          <a:srcRect l="11913" t="21466" r="14000" b="19998"/>
          <a:stretch>
            <a:fillRect/>
          </a:stretch>
        </p:blipFill>
        <p:spPr>
          <a:xfrm>
            <a:off x="4959625" y="344557"/>
            <a:ext cx="2584175" cy="2928730"/>
          </a:xfrm>
          <a:prstGeom prst="rect">
            <a:avLst/>
          </a:prstGeom>
        </p:spPr>
      </p:pic>
      <p:pic>
        <p:nvPicPr>
          <p:cNvPr id="6" name="Рисунок 5" descr="4858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96392" y="3733665"/>
            <a:ext cx="2444745" cy="2706893"/>
          </a:xfrm>
          <a:prstGeom prst="rect">
            <a:avLst/>
          </a:prstGeom>
        </p:spPr>
      </p:pic>
      <p:pic>
        <p:nvPicPr>
          <p:cNvPr id="7" name="Рисунок 6" descr="Ddp8d__V0AA8oz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9748" y="3750365"/>
            <a:ext cx="2604053" cy="2709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skraskiDlaMalisheiJagodi1.94.jpg"/>
          <p:cNvPicPr>
            <a:picLocks noGrp="1" noChangeAspect="1"/>
          </p:cNvPicPr>
          <p:nvPr>
            <p:ph idx="1"/>
          </p:nvPr>
        </p:nvPicPr>
        <p:blipFill>
          <a:blip r:embed="rId2"/>
          <a:srcRect t="22172" b="15341"/>
          <a:stretch>
            <a:fillRect/>
          </a:stretch>
        </p:blipFill>
        <p:spPr>
          <a:xfrm>
            <a:off x="2160063" y="265044"/>
            <a:ext cx="2282729" cy="2822713"/>
          </a:xfrm>
        </p:spPr>
      </p:pic>
      <p:pic>
        <p:nvPicPr>
          <p:cNvPr id="5" name="Рисунок 4" descr="strofariya.jpg"/>
          <p:cNvPicPr>
            <a:picLocks noChangeAspect="1"/>
          </p:cNvPicPr>
          <p:nvPr/>
        </p:nvPicPr>
        <p:blipFill>
          <a:blip r:embed="rId3" cstate="print"/>
          <a:srcRect l="11095" t="8116" r="12641"/>
          <a:stretch>
            <a:fillRect/>
          </a:stretch>
        </p:blipFill>
        <p:spPr>
          <a:xfrm>
            <a:off x="4976839" y="278297"/>
            <a:ext cx="2318483" cy="2809460"/>
          </a:xfrm>
          <a:prstGeom prst="rect">
            <a:avLst/>
          </a:prstGeom>
        </p:spPr>
      </p:pic>
      <p:pic>
        <p:nvPicPr>
          <p:cNvPr id="6" name="Рисунок 5" descr="Ddp8d__V0AA8oz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6852" y="3339548"/>
            <a:ext cx="2327142" cy="2921483"/>
          </a:xfrm>
          <a:prstGeom prst="rect">
            <a:avLst/>
          </a:prstGeom>
        </p:spPr>
      </p:pic>
      <p:pic>
        <p:nvPicPr>
          <p:cNvPr id="7" name="Рисунок 6" descr="a89f6409d8791928ab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69564" y="3339548"/>
            <a:ext cx="2325758" cy="2915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-4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656" r="11101"/>
          <a:stretch>
            <a:fillRect/>
          </a:stretch>
        </p:blipFill>
        <p:spPr>
          <a:xfrm>
            <a:off x="1931368" y="248411"/>
            <a:ext cx="2563412" cy="2985120"/>
          </a:xfrm>
        </p:spPr>
      </p:pic>
      <p:pic>
        <p:nvPicPr>
          <p:cNvPr id="5" name="Рисунок 4" descr="RaskraskiDlaMalisheiJagodi1.5.jpg"/>
          <p:cNvPicPr>
            <a:picLocks noChangeAspect="1"/>
          </p:cNvPicPr>
          <p:nvPr/>
        </p:nvPicPr>
        <p:blipFill>
          <a:blip r:embed="rId3"/>
          <a:srcRect l="5489" t="18357" r="4416" b="15556"/>
          <a:stretch>
            <a:fillRect/>
          </a:stretch>
        </p:blipFill>
        <p:spPr>
          <a:xfrm>
            <a:off x="4740966" y="251792"/>
            <a:ext cx="2594112" cy="3008244"/>
          </a:xfrm>
          <a:prstGeom prst="rect">
            <a:avLst/>
          </a:prstGeom>
        </p:spPr>
      </p:pic>
      <p:pic>
        <p:nvPicPr>
          <p:cNvPr id="6" name="Рисунок 5" descr="b3fee22f0c00053f668f5c99d7f9a0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98374" y="3526184"/>
            <a:ext cx="2623930" cy="2715591"/>
          </a:xfrm>
          <a:prstGeom prst="rect">
            <a:avLst/>
          </a:prstGeom>
        </p:spPr>
      </p:pic>
      <p:pic>
        <p:nvPicPr>
          <p:cNvPr id="7" name="Рисунок 6" descr="depositphotos_111700224-stock-photo-watercolor-drawing-raspberries-artistic-painting.jpg"/>
          <p:cNvPicPr>
            <a:picLocks noChangeAspect="1"/>
          </p:cNvPicPr>
          <p:nvPr/>
        </p:nvPicPr>
        <p:blipFill>
          <a:blip r:embed="rId5"/>
          <a:srcRect l="4361" t="10435" r="4525" b="4734"/>
          <a:stretch>
            <a:fillRect/>
          </a:stretch>
        </p:blipFill>
        <p:spPr>
          <a:xfrm>
            <a:off x="4755229" y="3564834"/>
            <a:ext cx="2559971" cy="2690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Игра «Четвертый лишний_001</Template>
  <TotalTime>0</TotalTime>
  <Words>7</Words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Контур</vt:lpstr>
      <vt:lpstr>Игра «Четвертый лишний» часть 2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«Четвертый лишний» часть 2</dc:title>
  <dc:creator>acer</dc:creator>
  <cp:lastModifiedBy>acer</cp:lastModifiedBy>
  <cp:revision>3</cp:revision>
  <dcterms:created xsi:type="dcterms:W3CDTF">2019-04-19T10:42:04Z</dcterms:created>
  <dcterms:modified xsi:type="dcterms:W3CDTF">2019-04-19T10:51:01Z</dcterms:modified>
</cp:coreProperties>
</file>