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1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DB2A8D-C526-40DE-BB6F-238EB03F216F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3400425" y="1122363"/>
            <a:ext cx="8791575" cy="2387600"/>
          </a:xfrm>
        </p:spPr>
        <p:txBody>
          <a:bodyPr/>
          <a:lstStyle/>
          <a:p>
            <a:pPr algn="r"/>
            <a:r>
              <a:rPr lang="ru-RU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Игра «Четвертый лишний. Лесные грибы и ягоды»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6D9FCA4-F3CB-462E-93A7-1F7587A6152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7248525" y="3602038"/>
            <a:ext cx="4943475" cy="23876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dirty="0"/>
              <a:t>Подготовила воспитатель </a:t>
            </a:r>
          </a:p>
          <a:p>
            <a:pPr algn="r">
              <a:buNone/>
            </a:pPr>
            <a:r>
              <a:rPr lang="ru-RU" dirty="0"/>
              <a:t>старшей группы </a:t>
            </a:r>
          </a:p>
          <a:p>
            <a:pPr algn="r">
              <a:buNone/>
            </a:pPr>
            <a:r>
              <a:rPr lang="ru-RU" dirty="0"/>
              <a:t>детского сада №6 </a:t>
            </a:r>
            <a:r>
              <a:rPr lang="ru-RU" dirty="0" smtClean="0"/>
              <a:t>«Колосок</a:t>
            </a:r>
            <a:r>
              <a:rPr lang="ru-RU" dirty="0"/>
              <a:t>» </a:t>
            </a:r>
          </a:p>
          <a:p>
            <a:pPr algn="r">
              <a:buNone/>
            </a:pPr>
            <a:r>
              <a:rPr lang="ru-RU" dirty="0"/>
              <a:t>М</a:t>
            </a:r>
            <a:r>
              <a:rPr lang="ru-RU" dirty="0" smtClean="0"/>
              <a:t>атвеева Л.А.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3726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E048C417-C6B4-43D5-9E89-AF86C7BDE2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0354" y="265026"/>
            <a:ext cx="2712852" cy="2752494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F1A6201-C2C2-495E-A105-877875A286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68" r="5647" b="20966"/>
          <a:stretch/>
        </p:blipFill>
        <p:spPr>
          <a:xfrm>
            <a:off x="6701246" y="291152"/>
            <a:ext cx="2939143" cy="273943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F21C981A-A342-4D76-9A17-BC4ED5F45A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9336" y="3517005"/>
            <a:ext cx="2796122" cy="270091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39742966-32F4-4150-9F97-31871104FAB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825" t="7149" r="16763" b="29082"/>
          <a:stretch/>
        </p:blipFill>
        <p:spPr>
          <a:xfrm>
            <a:off x="6717355" y="3543130"/>
            <a:ext cx="2949159" cy="264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5769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4FE9D2A6-6B05-4A6B-BE88-B08716683F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86446" y="404949"/>
            <a:ext cx="3200400" cy="272988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05CC64C-DD35-4DC3-A4C4-5133A36885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257" b="10950"/>
          <a:stretch/>
        </p:blipFill>
        <p:spPr>
          <a:xfrm>
            <a:off x="6610940" y="365760"/>
            <a:ext cx="3173139" cy="275681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64CF3A93-7107-48D9-9313-22D9DA9C336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744" r="3038" b="4041"/>
          <a:stretch>
            <a:fillRect/>
          </a:stretch>
        </p:blipFill>
        <p:spPr>
          <a:xfrm>
            <a:off x="2599509" y="3448845"/>
            <a:ext cx="3252651" cy="248169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91546274-D3B9-465A-944E-C09D43BFA8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0942" y="3409653"/>
            <a:ext cx="3209557" cy="253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90332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7D0B7C80-A9AD-429C-A6C9-7F99B3FD5F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21209"/>
          <a:stretch/>
        </p:blipFill>
        <p:spPr>
          <a:xfrm>
            <a:off x="3030583" y="3501430"/>
            <a:ext cx="2982362" cy="248136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42680FC-4EC1-490C-B7A8-18DAA5C7DB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00" t="10349" r="3265" b="9526"/>
          <a:stretch/>
        </p:blipFill>
        <p:spPr>
          <a:xfrm>
            <a:off x="6585955" y="535578"/>
            <a:ext cx="3080560" cy="26773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D44A582C-885F-44D3-AA6B-8BC269C647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1394" y="509452"/>
            <a:ext cx="3008489" cy="269036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3FDFEDA3-A6B5-46C5-A83F-7082C3C1813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6517" r="51924" b="44533"/>
          <a:stretch/>
        </p:blipFill>
        <p:spPr>
          <a:xfrm>
            <a:off x="6533702" y="3462241"/>
            <a:ext cx="3164316" cy="2507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38014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xmlns="" id="{F354086B-0ED9-49E0-9A8E-084AA29C21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1994" t="15437" r="36486" b="50887"/>
          <a:stretch/>
        </p:blipFill>
        <p:spPr>
          <a:xfrm>
            <a:off x="2899953" y="3508316"/>
            <a:ext cx="2991395" cy="2748793"/>
          </a:xfr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34938964-94BE-47FA-AA86-EDE8850E24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608" b="16715"/>
          <a:stretch/>
        </p:blipFill>
        <p:spPr>
          <a:xfrm>
            <a:off x="2913015" y="325139"/>
            <a:ext cx="2929487" cy="283607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A27278DC-63A3-4B7F-B5C0-93F2A5651B2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165" b="16908"/>
          <a:stretch/>
        </p:blipFill>
        <p:spPr>
          <a:xfrm>
            <a:off x="6541085" y="338201"/>
            <a:ext cx="3229932" cy="277076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33D21FA2-540C-4838-81FC-9DE5FD827CE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723" t="14300" r="36177" b="30241"/>
          <a:stretch/>
        </p:blipFill>
        <p:spPr>
          <a:xfrm>
            <a:off x="6557554" y="3521380"/>
            <a:ext cx="3200399" cy="2722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6823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148</TotalTime>
  <Words>24</Words>
  <Application>Microsoft Office PowerPoint</Application>
  <PresentationFormat>Произвольный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Контур</vt:lpstr>
      <vt:lpstr>Игра «Четвертый лишний. Лесные грибы и ягоды»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«Четвертый лишний. Лесные грибы и ягоды»</dc:title>
  <dc:creator>matveevalyuda73@outlook.com</dc:creator>
  <cp:lastModifiedBy>acer</cp:lastModifiedBy>
  <cp:revision>25</cp:revision>
  <dcterms:created xsi:type="dcterms:W3CDTF">2019-03-26T05:47:30Z</dcterms:created>
  <dcterms:modified xsi:type="dcterms:W3CDTF">2019-04-19T10:50:26Z</dcterms:modified>
</cp:coreProperties>
</file>