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6" r:id="rId7"/>
    <p:sldId id="265" r:id="rId8"/>
    <p:sldId id="269" r:id="rId9"/>
    <p:sldId id="264" r:id="rId10"/>
    <p:sldId id="263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A108-1F33-4661-9812-ABF25CFC57B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B1E-D85B-4715-A810-705F2B66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A108-1F33-4661-9812-ABF25CFC57B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B1E-D85B-4715-A810-705F2B66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A108-1F33-4661-9812-ABF25CFC57B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B1E-D85B-4715-A810-705F2B66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A108-1F33-4661-9812-ABF25CFC57B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B1E-D85B-4715-A810-705F2B66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A108-1F33-4661-9812-ABF25CFC57B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B1E-D85B-4715-A810-705F2B66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A108-1F33-4661-9812-ABF25CFC57B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B1E-D85B-4715-A810-705F2B66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A108-1F33-4661-9812-ABF25CFC57B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B1E-D85B-4715-A810-705F2B66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A108-1F33-4661-9812-ABF25CFC57B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B1E-D85B-4715-A810-705F2B66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A108-1F33-4661-9812-ABF25CFC57B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B1E-D85B-4715-A810-705F2B66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A108-1F33-4661-9812-ABF25CFC57B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B1E-D85B-4715-A810-705F2B66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A108-1F33-4661-9812-ABF25CFC57B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DB1E-D85B-4715-A810-705F2B66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BA108-1F33-4661-9812-ABF25CFC57B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1DB1E-D85B-4715-A810-705F2B66C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ляпины.A1L9E9X2\Мои документы\Загрузки\5745581_883287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67178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Играйте</a:t>
            </a: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вместе с нами»</a:t>
            </a:r>
            <a:b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обучающие игры для подготовки детей к школе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4286256"/>
            <a:ext cx="4786346" cy="135254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 материал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логопедической группы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МКДОУ д/с № 29 Ляпина Светлана Александровна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ляпины.A1L9E9X2\Мои документы\Загрузки\bc5eb2b0fecb8c09262821298c30688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857628"/>
            <a:ext cx="2232000" cy="2232000"/>
          </a:xfrm>
          <a:prstGeom prst="rect">
            <a:avLst/>
          </a:prstGeom>
          <a:noFill/>
        </p:spPr>
      </p:pic>
      <p:pic>
        <p:nvPicPr>
          <p:cNvPr id="1028" name="Picture 4" descr="C:\Documents and Settings\ляпины.A1L9E9X2\Мои документы\Загрузки\67560126fc5f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714752"/>
            <a:ext cx="1876497" cy="26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япины.A1L9E9X2\Мои документы\Загрузки\thumb_49ff9009ef55d78640757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«Футбол»</a:t>
            </a:r>
            <a:endParaRPr lang="ru-RU" b="1" dirty="0">
              <a:ln w="18000">
                <a:solidFill>
                  <a:schemeClr val="accent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5686436" cy="5143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закрепить умение  ориентироваться в пространстве листа, закрепить понятия «лево – право», «верх – вниз», разовьёт внимание.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 вами футбольное поле 5 на 5 клеточек. В левом нижнем углу лежит мяч. На поле стоят ворота красного и синего цветов. Давай сыграем в футбол. Выбирай какого цвета ворота ты будешь защищать: красные или синие. В левом  нижнем углу находится мяч. После команды «старт» я буду говорить тебе, куда полетит мяч. Следи за ним очень внимательно! Как только мяч окажется в твоих воротах, хлопай в ладоши. Если успеешь хлопнуть вовремя, значит, ты поймал мяч и спас свои ворота от гола. Игра до 3 очков. Меняемся ролями.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pic>
        <p:nvPicPr>
          <p:cNvPr id="4098" name="Picture 2" descr="C:\Documents and Settings\ляпины.A1L9E9X2\Мои документы\Мои рисунки\2013-01-20, Изображение\Изображение 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1428736"/>
            <a:ext cx="2711407" cy="39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ляпины.A1L9E9X2\Мои документы\Загрузки\thumb_49ff9009ef55d78640757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Times New Roman" pitchFamily="18" charset="0"/>
              </a:rPr>
              <a:t>«Математическая рыбалка»</a:t>
            </a:r>
            <a:endParaRPr lang="ru-RU" dirty="0">
              <a:ln w="18415" cmpd="sng">
                <a:solidFill>
                  <a:srgbClr val="00B0F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186766" cy="31146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закрепить приёмы прибавления и вычитания в пределах 10, воспроизведение их по памяти.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магнитной доске размещаются рыбки, на обратной стороне которых записаны примеры на сложение и вычитание. Дети «ловят рыбку» (снимают рыбку с доски), читают пример на сложение или вычитание. Ответ обозначают цифрой. Кто больше «наловит» рыбок, тот лучший рыболов.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ляпины.A1L9E9X2\Мои документы\Мои рисунки\2013-01-23, Изображение\Изображени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34314" y="4624008"/>
            <a:ext cx="1835372" cy="2160000"/>
          </a:xfrm>
          <a:prstGeom prst="rect">
            <a:avLst/>
          </a:prstGeom>
          <a:noFill/>
        </p:spPr>
      </p:pic>
      <p:pic>
        <p:nvPicPr>
          <p:cNvPr id="1027" name="Picture 3" descr="C:\Documents and Settings\ляпины.A1L9E9X2\Мои документы\Мои рисунки\2013-01-23, Изображение\Изображение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4786322"/>
            <a:ext cx="2071702" cy="18735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япины.A1L9E9X2\Мои документы\Загрузки\thumb_49ff9009ef55d78640757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«Лучший лётчик»</a:t>
            </a:r>
            <a:endParaRPr lang="ru-RU" b="1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6186502" cy="49720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закрепить приём прибавления и вычитания в пределах 10. 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«Чтобы лётчиком стать, 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в небо взлетать,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Надо многое знать,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Надо много уметь.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при этом и при том,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заметьте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Лётчикам помогает 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Арифметика».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каждого ребёнка картонный самолёт, на котором написан пример. В групповой комнате висят карточки, где записаны 3 ответа, один из них правильный, другие неверные.  Дети «летают» по группе, решив пример, лётчик делает петлю (карандашом обводит цифру) вокруг правильного ответа, показывает куда должен приземлиться самолёт. 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1026" name="Picture 2" descr="C:\Documents and Settings\ляпины.A1L9E9X2\Мои документы\Мои рисунки\2013-01-21, Изображение\Изображени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1928802"/>
            <a:ext cx="2397578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ляпины.A1L9E9X2\Мои документы\Загрузки\thumb_49ff9009ef55d78640757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«Два обруча»</a:t>
            </a:r>
            <a:endParaRPr lang="ru-RU" b="1" dirty="0">
              <a:ln w="18000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продолжать учить дифференцировать звуки по твёрдости и мягкости, определить позицию звуков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ль.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 вами лежат на полу 2 обруча (синий – твёрдый звук, зелёный – мягкий звук), а посередине лежат картинки. Звучит музыка, дети  двигаются по кругу, когда музыка заканчивается, они берут картинки и кладут в нужный обруч.</a:t>
            </a:r>
          </a:p>
        </p:txBody>
      </p:sp>
      <p:pic>
        <p:nvPicPr>
          <p:cNvPr id="1026" name="Picture 2" descr="C:\Documents and Settings\ляпины.A1L9E9X2\Рабочий стол\DSCN51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4214818"/>
            <a:ext cx="4711559" cy="201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япины.A1L9E9X2\Мои документы\Загрузки\thumb_49ff9009ef55d78640757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«Найди место звука в слове»</a:t>
            </a:r>
            <a:endParaRPr lang="ru-RU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5400684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упражнять детей в нахождении места звука в слове (в начале, середине или конце), развивать мелкую моторику пальцев рук.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 детьми пособие с крышками, в которых изображены картинки. Дети отворачивают крышку и называют нахождение звука в слове, ход переходит другому. Если ребёнок не может определить место звука, то пропускает ход. Выигрывает тот, у кого больше крышек.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ляпины.A1L9E9X2\Рабочий стол\картинки\DSCN51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142984"/>
            <a:ext cx="28800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ляпины.A1L9E9X2\Рабочий стол\картинки\DSCN512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857628"/>
            <a:ext cx="2880000" cy="2786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япины.A1L9E9X2\Мои документы\Загрузки\thumb_49ff9009ef55d78640757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«Домик»</a:t>
            </a:r>
            <a:endParaRPr lang="ru-RU" b="1" dirty="0">
              <a:ln w="18000">
                <a:solidFill>
                  <a:srgbClr val="00B0F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5143536" cy="50006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активизировать знания детей о звуковом строении слова.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 детьми стоит домик, на чердаке, которого стоит картинка. Воспитатель спрашивает какой первый звук дети слышат  в данном слове и  что они знают  про этот звук? (например: звук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согласный, твёрдый, звонкий). Затем составляют предложение с этим словом и выкладывают схему предложения.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ляпины.A1L9E9X2\Рабочий стол\картинки\DSCN512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536413" y="1964521"/>
            <a:ext cx="3380066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япины.A1L9E9X2\Мои документы\Загрузки\thumb_49ff9009ef55d78640757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«Поезд»</a:t>
            </a:r>
            <a:endParaRPr lang="ru-RU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5"/>
            <a:ext cx="5257808" cy="521497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упражнять в определении количества слогов в словах.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показывает детям паровоз и 9 картинок с изображениями животных, объясняет: «Прибыл поезд для зверей. В нём три вагона. Каждое животное может ехать только в определённом ему вагоне. В первом вагоне поедут животные, в названиях которых один слог, во втором – два слога, а в третьем вагоне – три слога. Роль кондуктора берёт на себя ребёнок, который проверяет правильно ли заняли животные свои места в поезде. 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5" name="Рисунок 4" descr="C:\Documents and Settings\ляпины.A1L9E9X2\Рабочий стол\картинки\DSCN511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1714488"/>
            <a:ext cx="3571868" cy="330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япины.A1L9E9X2\Мои документы\Загрузки\thumb_49ff9009ef55d78640757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«Разложи по стопкам»</a:t>
            </a:r>
            <a:endParaRPr lang="ru-RU" b="1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543560" cy="432912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закреплять умение определять звук по твёрдости и мягкости, развивать мелкую моторику.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 детьми панно, на нём изображены два звука: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которых идут два шнурка, ребёнок должен рассмотреть картинки (в них отверстия) и разместить их по стопкам, если звук твёрдый встречается, то надеваем на шнурок со звуком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если мягкий звук, то надеваем на шнурок со звуком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5" name="Рисунок 4" descr="C:\Documents and Settings\ляпины.A1L9E9X2\Рабочий стол\картинки\DSCN511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654810" y="1917562"/>
            <a:ext cx="3500462" cy="323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япины.A1L9E9X2\Мои документы\Загрузки\thumb_49ff9009ef55d78640757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«Ожившие рисунки»</a:t>
            </a:r>
            <a:endParaRPr lang="ru-RU" b="1" dirty="0">
              <a:ln w="18000">
                <a:solidFill>
                  <a:srgbClr val="92D05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17859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развивать связную речь, умение согласовывать слова в предложении.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сегодня с вами будем писателями, перед вами картинки. Их нужно внимательно рассмотреть и рассказать историю, которая изображена на картинке. Я буду читать, а вы мне будете помогать.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pic>
        <p:nvPicPr>
          <p:cNvPr id="3074" name="Picture 2" descr="C:\Documents and Settings\ляпины.A1L9E9X2\Мои документы\Мои рисунки\2013-01-20, Изображение\Изображение 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3071810"/>
            <a:ext cx="2456187" cy="3596400"/>
          </a:xfrm>
          <a:prstGeom prst="rect">
            <a:avLst/>
          </a:prstGeom>
          <a:noFill/>
        </p:spPr>
      </p:pic>
      <p:pic>
        <p:nvPicPr>
          <p:cNvPr id="3075" name="Picture 3" descr="C:\Documents and Settings\ляпины.A1L9E9X2\Мои документы\Мои рисунки\2013-01-20, Изображение\Изображение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071810"/>
            <a:ext cx="2407460" cy="359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ляпины.A1L9E9X2\Мои документы\Загрузки\thumb_49ff9009ef55d78640757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«Назови, сколько?»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00618" cy="475775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закрепить умение детей согласовывать числительное с существительным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 детьми лежит панно, на котором изображены цифры: 1, 2, 5 -  к ним ведут шнурки. Отдельно лежат на столе картинки с отверстиями.  Ребёнок одевает на шнурки картинки и произносит сколько и чего изображено.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Можно использовать разные цифры.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ляпины.A1L9E9X2\Рабочий стол\картинки\DSCN512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000240"/>
            <a:ext cx="324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япины.A1L9E9X2\Мои документы\Загрузки\thumb_49ff9009ef55d78640757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«Зашифрованное послание»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5472122" cy="51435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закрепить умение ориентироваться в окружающем пространстве, понимать смысл пространственных отношений.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Сначала нужно объяснить схемы предлогов. Затем взять таблицу (предметы и их место обитания).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«Сейчас мы будем играть с тобой в шпионов. Будем учиться зашифровывать секретные послания, чтобы никто, кроме нас, не смог их прочитать. Подбери к картинкам правильный предлог – шифр, чтобы получилось предложение».</a:t>
            </a:r>
          </a:p>
        </p:txBody>
      </p:sp>
      <p:pic>
        <p:nvPicPr>
          <p:cNvPr id="5122" name="Picture 2" descr="C:\Documents and Settings\ляпины.A1L9E9X2\Мои документы\Мои рисунки\2013-01-20, Изображение\Изображение 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1357298"/>
            <a:ext cx="3060000" cy="45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895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«Играйте, вместе с нами» обучающие игры для подготовки детей к школе</vt:lpstr>
      <vt:lpstr>«Два обруча»</vt:lpstr>
      <vt:lpstr>«Найди место звука в слове»</vt:lpstr>
      <vt:lpstr>«Домик»</vt:lpstr>
      <vt:lpstr>«Поезд»</vt:lpstr>
      <vt:lpstr>«Разложи по стопкам»</vt:lpstr>
      <vt:lpstr>«Ожившие рисунки»</vt:lpstr>
      <vt:lpstr>«Назови, сколько?»</vt:lpstr>
      <vt:lpstr>«Зашифрованное послание»</vt:lpstr>
      <vt:lpstr>«Футбол»</vt:lpstr>
      <vt:lpstr>«Математическая рыбалка»</vt:lpstr>
      <vt:lpstr>«Лучший лётчик»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«Играйте, вместе с нами»</dc:title>
  <dc:creator>ляпины</dc:creator>
  <cp:lastModifiedBy>Дмитрий Попов</cp:lastModifiedBy>
  <cp:revision>40</cp:revision>
  <dcterms:created xsi:type="dcterms:W3CDTF">2013-01-15T13:44:32Z</dcterms:created>
  <dcterms:modified xsi:type="dcterms:W3CDTF">2019-04-19T15:11:01Z</dcterms:modified>
</cp:coreProperties>
</file>