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2E84-5888-4E63-9968-26F6BD7DA630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DABB-DAA7-454F-944D-E57EEE5B0D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2E84-5888-4E63-9968-26F6BD7DA630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DABB-DAA7-454F-944D-E57EEE5B0D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2E84-5888-4E63-9968-26F6BD7DA630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DABB-DAA7-454F-944D-E57EEE5B0D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2E84-5888-4E63-9968-26F6BD7DA630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DABB-DAA7-454F-944D-E57EEE5B0D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2E84-5888-4E63-9968-26F6BD7DA630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DABB-DAA7-454F-944D-E57EEE5B0D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2E84-5888-4E63-9968-26F6BD7DA630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DABB-DAA7-454F-944D-E57EEE5B0D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2E84-5888-4E63-9968-26F6BD7DA630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DABB-DAA7-454F-944D-E57EEE5B0D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2E84-5888-4E63-9968-26F6BD7DA630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DABB-DAA7-454F-944D-E57EEE5B0D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2E84-5888-4E63-9968-26F6BD7DA630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DABB-DAA7-454F-944D-E57EEE5B0D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2E84-5888-4E63-9968-26F6BD7DA630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DABB-DAA7-454F-944D-E57EEE5B0D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E62E84-5888-4E63-9968-26F6BD7DA630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DABB-DAA7-454F-944D-E57EEE5B0D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62E84-5888-4E63-9968-26F6BD7DA630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9DABB-DAA7-454F-944D-E57EEE5B0D1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C:\Documents and Settings\ляпины\Рабочий стол\77468520_large_Blume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3672407"/>
          </a:xfrm>
        </p:spPr>
        <p:txBody>
          <a:bodyPr>
            <a:normAutofit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b="1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современных </a:t>
            </a:r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форм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работы с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родителями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консультация для воспитателей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429132"/>
            <a:ext cx="4752528" cy="1857388"/>
          </a:xfrm>
        </p:spPr>
        <p:txBody>
          <a:bodyPr>
            <a:normAutofit/>
          </a:bodyPr>
          <a:lstStyle/>
          <a:p>
            <a:pPr lvl="0"/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 логопедической группы</a:t>
            </a:r>
          </a:p>
          <a:p>
            <a:pPr lvl="0"/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Ляпина Светлана Александровна</a:t>
            </a:r>
          </a:p>
          <a:p>
            <a:pPr lvl="0"/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 учреждение детский сад № 29</a:t>
            </a:r>
          </a:p>
          <a:p>
            <a:pPr lvl="0"/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Еманжелинского муниципального района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ляпины\Рабочий стол\backgrounds-powerpoint-2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815290" cy="1071569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Библиотека игр и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упражнений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643050"/>
            <a:ext cx="7929618" cy="4500594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 smtClean="0"/>
              <a:t> </a:t>
            </a:r>
            <a:r>
              <a:rPr lang="ru-RU" dirty="0"/>
              <a:t>  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Она является стимулом к активному участию родителей в коррекционном процессе. Родители могут воспользоваться подбором практического материала. В основном это материал, объединённый одной лексической темой, которое включает в себя лексические, грамматические, словарные задания, задания на развитие памяти и внимания. Родители могут взять домой на время необходимые пособия, чтобы использовать их для индивидуальных занятий с детьми. Также можно приобщить родителей к изготовлению пособий: «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Светофорики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»- дифференциации твёрдых и мягких согласных, «Звуковые полотна» - для звукового анализа, «Окошечки»- для составления слогов. 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ляпины\Рабочий стол\backgrounds-powerpoint-2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815290" cy="1071569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Вечера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отдыха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643050"/>
            <a:ext cx="7929618" cy="450059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/>
              <a:t> 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 Из сравнительно 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новых форм сотрудничества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детского сада с семьей следует отметить вечера отдыха с участием педагогов, родителей, детей; спортивные развлечения, посиделки, подготовки спектаклей, собрания в форме «Давайте знакомиться», «Порадуем друг друга» и др. Положительные результаты в воспитании детей достигаются при умелом сочетании разных форм сотрудничества, при активном включении в эту работу всех членов коллектива дошкольного учреждения и членов семей воспитанников.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ляпины\Рабочий стол\backgrounds-powerpoint-2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815290" cy="1071569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Вечера вопросов и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ответов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643050"/>
            <a:ext cx="7929618" cy="4500594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dirty="0" smtClean="0"/>
              <a:t> </a:t>
            </a:r>
            <a:r>
              <a:rPr lang="ru-RU" dirty="0"/>
              <a:t>  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Вечера вопросов и ответов представляют собой педагогическую информацию по самым разнообразным вопросам, которые зачастую носят дискуссионный характер, и ответы на них нередко переходят в горячее, заинтересованное обсуждение. Роль вечеров вопросов и ответов состоит не только в самих ответах, что само по себе очень важно, но также и в форме проведения этих вечеров. Они должны проходить как непринужденное, равноправное общение родителей и педагогов, как уроки педагогических раздумий.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Родителям не позднее, чем за месяц объявляется о проведении этого вечера. В течении этого времени методисты, воспитатели, должны к нему готовиться: собирать вопросы, группировать , распределять их в педагогическом коллективе для подготовки ответов. На вечере вопросов и ответов желательно присутствие большинства членов педагогического коллектива, а также специалистов - медиков, юристов, социальных педагогов, психологов и др., в зависимости от содержания вопросов.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организовать поступление вопросов от родителей? Обычно методисты и воспитатели используют для этого родительские собрания, анкеты, всевозможные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опросники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ляпины\Рабочий стол\backgrounds-powerpoint-2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815290" cy="1071569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Деловые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игры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643050"/>
            <a:ext cx="7929618" cy="4500594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dirty="0" smtClean="0"/>
              <a:t> </a:t>
            </a:r>
            <a:r>
              <a:rPr lang="ru-RU" dirty="0"/>
              <a:t>  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Деловая игра - простор для творчества. Она максимально приближает участников игры к реальной обстановке, формирует навыки быстрого принятия педагогически верных решений, умение вовремя увидеть и исправить ошибку.</a:t>
            </a:r>
          </a:p>
          <a:p>
            <a:pPr algn="l"/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Цель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деловых игр является выработка и закрепление определенных навыков, умения предупредить конфликтные ситуации. Роли в деловых играх могут распределяться по-разному. В ней могут участвовать воспитатели, заведующие,  родители, члены родительского комитета и др. 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 конкретной схемы проведения деловых игр. Все зависит от компетентности, способностей и выдумки руководителей.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Примерная структура игры такова: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который включает в себя определение цели, задач игры, организационных правил, регламентирующих ход игры, выбор действующего лица (лиц) в соответствии с ролями, подготовку необходимого наглядного материала и оборудования 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заключающийся в выполнении всеми участниками игры необходимых правил и действий. 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Итог игры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выражающийся в анализе ее результатов.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ляпины\Рабочий стол\backgrounds-powerpoint-2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815290" cy="1071569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Видеотека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643050"/>
            <a:ext cx="7929618" cy="450059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/>
              <a:t> </a:t>
            </a:r>
            <a:r>
              <a:rPr lang="ru-RU" dirty="0"/>
              <a:t>  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Многие занятия, а также некоторые консультации и индивидуальные практикумы снимаются на видео. Родителям не всегда понятны термины, употребляемые логопедом, принцип выполнения задания, название некоторых звуков. Всё это подробным образом надо объяснить каждому родителю, чтобы задание было выполнено. А здесь у родителей возникает возможность взять видеокассету с занятиями, консультациями, практикумами по интересующей теме и просмотреть её дома, чтобы практически точно выполнять с ребёнком задания логопеда. 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ляпины\Рабочий стол\backgrounds-powerpoint-2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815290" cy="1071569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Прайс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-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листы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643050"/>
            <a:ext cx="7929618" cy="4500594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 </a:t>
            </a:r>
            <a:r>
              <a:rPr lang="ru-RU" dirty="0"/>
              <a:t>  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Помогают сориентировать родителей в большом разнообразии игр, литературы и игрушек. Текст составляется педагогом, с учётом необходимости и полезности для ребёнка. Указание адресов магазинов и цен сэкономить родителям время, чтобы они больше времени уделяли общению с ребёнком. 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Documents and Settings\ляпины\Рабочий стол\backgrounds-powerpoint-2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815290" cy="1071569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Вывод: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643050"/>
            <a:ext cx="7929618" cy="4500594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dirty="0"/>
              <a:t>  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Семья и  детский сад не могут заменить друг друга; у каждого из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них свои функции, свои методы воспитания. И конечно, им надо научиться взаимодействовать в интересах ребенка!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C:\Documents and Settings\ляпины\Рабочий стол\backgrounds-powerpoint-2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071569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Times New Roman" pitchFamily="18" charset="0"/>
              </a:rPr>
              <a:t>Посещение семьи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Times New Roman" pitchFamily="18" charset="0"/>
              </a:rPr>
              <a:t>ребенка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14422"/>
            <a:ext cx="8286808" cy="500066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первого посещения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выяснить общие условия семейного воспитания.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Повторные </a:t>
            </a: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посещения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планируются по мере необходимости, и предусматривают более частые задачи. Педагогу необходимо заранее согласовать с родителями удобное для них время посещения, а также определить цель своего визита. Прийти к ребенку домой – это прийти в гости. Значит, надо быть в хорошем, настроении, приветливым, доброжелательным. Следует забыть о жалобах, замечаниях, не допускать критики в адрес родителей, их семейного хозяйства, уклада жизни, советы (единичные!) давать тактично, ненавязчиво. Переступив порог дома, педагог улавливает атмосферу семьи: как и кто из членов семьи встречает, поддерживает разговор, насколько непосредственно обсуждаются поднятые вопросы. Поведение и настроение ребенка (радостный, раскованный, притихший, смущенный, приветливый) также помогут понять психологический климат семьи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ляпины\Рабочий стол\backgrounds-powerpoint-2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815290" cy="1071569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День открытых дверей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428736"/>
            <a:ext cx="7929618" cy="4714908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 открытых дверей, являясь достаточно распространенной формой работы, дает возможность познакомить родителей с дошкольным учреждением, его традициями, правилами, особенностями воспитательно-образовательной работы, заинтересовать ею и привлечь к участию. Проводится как экскурсия по дошкольному учреждению с посещением группы. Можно показать фрагмент работы дошкольного учреждения (коллективный труд детей, сборы на прогулку и др.). После экскурсии и просмотра заведующая или методист беседуют с родителями, выясняют их впечатления, отвечают на возникшие вопросы. На это мероприятие приглашаются не только те родители, дети которых пойдут в детский сад, но и родители воспитанников этого ДОУ. </a:t>
            </a:r>
          </a:p>
          <a:p>
            <a:pPr algn="l"/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Открытые просмотры очень много дают родителям: они получают возможность наблюдать за своим ребёнком в ситуации, отличной от семейной, сравнивать его поведение и умения с поведением и умением других детей.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 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ляпины\Рабочий стол\backgrounds-powerpoint-2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815290" cy="1071569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Беседы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285860"/>
            <a:ext cx="7929618" cy="4857784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dirty="0" smtClean="0"/>
              <a:t> 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Беседы  - это одновременно и формы и методы общения с родителями. Они могут быть индивидуальные и групповые. </a:t>
            </a: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оказать родителям своевременную помощь по тому или иному вопросу воспитания, способствовать достижению единой точки зрения по этим вопросам. Ведущая роль здесь отводится воспитателю, он заранее планирует тематику и структуру беседы. Педагог должен уметь не только говорить, но и слушать родителей, выражать свою заинтересованность, доброжелательность. 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наиболее доступная форма установления связи педагога с семьей, она может использоваться как самостоятельно, так и в сочетании с другими формами: беседа при посещении семей, на родительском собрании, консультации.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Вначале года, после обследования детей, где логопед знакомит с результатами детей. Ведётся разговор отдельно с каждым родителем. Родители узнают о пробелах в развитии ребёнка и  получают  советы, рекомендации. Беседу нужно вести тактично: задача состоит в помощи семье в воспитании ребёнка. </a:t>
            </a:r>
          </a:p>
          <a:p>
            <a:pPr algn="l"/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ляпины\Рабочий стол\backgrounds-powerpoint-2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815290" cy="1071569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Консультации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214422"/>
            <a:ext cx="7929618" cy="4929222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ru-RU" dirty="0" smtClean="0"/>
              <a:t> 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Консультации – это квалифицированный совет родителям. </a:t>
            </a: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усвоение родителями определенных знаний, умений; помощь им в разрешении проблемных вопросов.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 проведения консультаций различны: квалифицированное сообщение специалиста с последующим обсуждением; обсуждение статьи, заранее прочитанной всеми приглашенными на консультацию; практическое занятие.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Консультации могут быть плановыми и неплановыми. 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Плановые консультации 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проводятся в ДОУ систематически: 3-4 в год в каждой возрастной группе и столько же общих консультаций по детскому саду. Продолжительность консультаций 30-40 минут.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Неплановые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консультации 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возникают нередко во время общения педагогов и родителей по инициативе обеих сторон. Консультации, как и беседа, требует подготовки для наиболее содержательных ответов педагогов родителям. Родители, особенно молодые, нуждаются в приобретении практических навыков воспитания детей.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Консультации должны быть предельно чёткими, содержать конкретный материал. Наиболее актуальные темы консультаций, которые интересуют родителей: </a:t>
            </a:r>
          </a:p>
          <a:p>
            <a:pPr lvl="0"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</a:p>
          <a:p>
            <a:pPr lvl="0"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мелкой моторики</a:t>
            </a:r>
          </a:p>
          <a:p>
            <a:pPr lvl="0"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Выполнение домашнего задания</a:t>
            </a:r>
          </a:p>
          <a:p>
            <a:pPr lvl="0"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внимания и мышления</a:t>
            </a:r>
          </a:p>
          <a:p>
            <a:pPr lvl="0"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Речевые игры дома</a:t>
            </a:r>
          </a:p>
          <a:p>
            <a:pPr lvl="0"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научить ребёнка читать?</a:t>
            </a:r>
          </a:p>
          <a:p>
            <a:pPr lvl="0"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учить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звуко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буквенному анализу.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Полезно включать ту или иную консультацию в повестку дня родительского собрания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ляпины\Рабочий стол\backgrounds-powerpoint-2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815290" cy="1071569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Родительские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собрания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643050"/>
            <a:ext cx="7929618" cy="4500594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ru-RU" dirty="0" smtClean="0"/>
              <a:t> </a:t>
            </a:r>
            <a:r>
              <a:rPr lang="ru-RU" dirty="0"/>
              <a:t>  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Общие собрания 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организуются 1-2 раза в год. Планирует и проводит общее родительское собрание,  заведующая совместно с родительским комитетом и воспитателями. Собраний должно быть не менее трех в году. На них обсуждаются общие организационные вопросы совместной работы всего ДОУ, задачи на новый учебный год, результаты образовательной работы вопросы физического воспитания и проблемы летнего оздоровительного периода и др. На общее собрание можно пригласить врача, юриста, детского писателя. Предусматриваются выступления родителей.</a:t>
            </a:r>
          </a:p>
          <a:p>
            <a:pPr algn="l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Групповые собрания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проводятся раз в квартал. На них родителей знакомят с содержанием, задачами и методами воспитания детей определенного возраста в условиях ДОУ и семьи. На обсуждение выносят 2-3 вопроса (один вопрос готовит воспитатель, по другим можно предложить выступить родителям или кому-то из специалистов). Ежегодно одно собрание целесообразно посвящать обсуждению семейного опыта воспитания детей. По окончании собрания родители задают вопросы, которые их волнуют и не были освещены на собрании, советуются с воспитателем и, может быть, высказывают претензии.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Собрание нужно стараться назначать  в  удобное для родителей время. Групповые родительские собрания в логопедической группе проводятся 3 раза: в начале, середине и конце учебного года. Именно они помогают объединить родителей и активно включиться в процесс воспитания детей. 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первом собрании родителям разъясняется, что на взрослых  членах семьи лежит ответственность за создание мотивации ребёнка к занятиям дома.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ляпины\Рабочий стол\backgrounds-powerpoint-2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815290" cy="1071569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Родительские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конференции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643050"/>
            <a:ext cx="7929618" cy="4500594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 smtClean="0"/>
              <a:t> </a:t>
            </a:r>
            <a:r>
              <a:rPr lang="ru-RU" dirty="0"/>
              <a:t>  </a:t>
            </a:r>
            <a:r>
              <a:rPr lang="ru-RU" u="sng" dirty="0"/>
              <a:t> </a:t>
            </a: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Основная цель конференции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обмен опытом семейного воспитания. Родители заранее готовят сообщение, педагог при необходимости оказывает помощь в выборе темы, оформлении выступления. На конференции может выступить специалист. Его выступление дается «для затравки», чтобы вызвать обсуждение, а если получится, то и дискуссию.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Конференция может проходить в рамках одного дошкольного учреждения, но практикуются и конференции городского, районного масштабов. Важно определить актуальную тему конференции («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Забота о здоровье детей».«Приобщение детей к национальной культуре», «Роль семьи в воспитании ребенка»),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 конференции готовятся выставка детских работ, педагогической литературы, материалов, отражающих работу дошкольных учреждений, и т.п. Завершить конференцию можно совместным концертом . детей, сотрудников дошкольного учреждения, членов семей.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ляпины\Рабочий стол\backgrounds-powerpoint-2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815290" cy="1071569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«Круглый стол» с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родителями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643050"/>
            <a:ext cx="7929618" cy="4500594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dirty="0" smtClean="0"/>
              <a:t> </a:t>
            </a:r>
            <a:r>
              <a:rPr lang="ru-RU" dirty="0"/>
              <a:t>  </a:t>
            </a:r>
            <a:r>
              <a:rPr lang="ru-RU" u="sng" dirty="0"/>
              <a:t> </a:t>
            </a: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таких мероприятий: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нетрадиционной обстановке с обязательным участием специалистов обсудить с родителями актуальные проблемы воспитания. На заседание «круглого стола» приглашаются родители, письменно или устно выразившие желание участвовать в обсуждении той или другой темы со специалистами.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Оформление мероприятия: актовый зал следует особо украсить, специально расставить мебель, обратить внимание на музыкальное оформление, что должно располагать к раздумьям и откровенности.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Темы встречи могут быть различными. Беседу следует начинать активистам-родителям, затем в нее должны включиться психолог, врач, дефектолог, воспитатели, социальный педагог, остальные родители. Можно предложить для обсуждения различные ситуации из семейной жизни, проблемы, возникающие при воспитании детей. В этой форме работы примечательно то, что практически ни один родитель не остается в стороне, почти каждый принимает активное участие, делясь интересными наблюдениями, высказывая дельные советы.  Обобщить и закончить встречу может психолог или  педагог.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ляпины\Рабочий стол\backgrounds-powerpoint-2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815290" cy="1071569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Библиотеки -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передвижки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643050"/>
            <a:ext cx="7929618" cy="4500594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 smtClean="0"/>
              <a:t> </a:t>
            </a:r>
            <a:r>
              <a:rPr lang="ru-RU" dirty="0"/>
              <a:t>  </a:t>
            </a: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Цель: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приобщения родителей к педагогической литературе. Подбираются в специальные папки статьи на определенную тематику. Однако следует помнить, что всякий раз нужно побеседовать с родителями по прочитанной литературе, выяснить, что заинтересовало, что можно позаимствовать для воспитания ребенка. Перед тем как составить очередную наглядную консультацию, среди родителей провести анкетирование. Какой вопрос волнует родителей.  Представлена консультация в форме папки-передвижки на тему «Закаливающие мероприятия», где подробно описаны виды закаливания, методика их проведения. Также вниманию родителей были представлены фотографии детей во время закаливающих мероприятий в условиях ДОУ.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345</Words>
  <Application>Microsoft Office PowerPoint</Application>
  <PresentationFormat>Экран (4:3)</PresentationFormat>
  <Paragraphs>63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Использование современных форм работы с родителями консультация для воспитателей</vt:lpstr>
      <vt:lpstr>Посещение семьи ребенка</vt:lpstr>
      <vt:lpstr>День открытых дверей</vt:lpstr>
      <vt:lpstr>Беседы</vt:lpstr>
      <vt:lpstr>Консультации</vt:lpstr>
      <vt:lpstr>Родительские собрания</vt:lpstr>
      <vt:lpstr>Родительские конференции</vt:lpstr>
      <vt:lpstr>«Круглый стол» с родителями</vt:lpstr>
      <vt:lpstr>Библиотеки - передвижки</vt:lpstr>
      <vt:lpstr>Библиотека игр и упражнений</vt:lpstr>
      <vt:lpstr>Вечера отдыха</vt:lpstr>
      <vt:lpstr>Вечера вопросов и ответов</vt:lpstr>
      <vt:lpstr>Деловые игры</vt:lpstr>
      <vt:lpstr>Видеотека</vt:lpstr>
      <vt:lpstr>Прайс - листы</vt:lpstr>
      <vt:lpstr>Вывод: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современных методов, форм работы с родителями</dc:title>
  <dc:creator>семья</dc:creator>
  <cp:lastModifiedBy>Дмитрий Попов</cp:lastModifiedBy>
  <cp:revision>5</cp:revision>
  <dcterms:created xsi:type="dcterms:W3CDTF">2012-10-07T16:30:14Z</dcterms:created>
  <dcterms:modified xsi:type="dcterms:W3CDTF">2019-04-19T15:24:53Z</dcterms:modified>
</cp:coreProperties>
</file>