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50" r:id="rId1"/>
  </p:sldMasterIdLst>
  <p:sldIdLst>
    <p:sldId id="256" r:id="rId2"/>
    <p:sldId id="257" r:id="rId3"/>
    <p:sldId id="258" r:id="rId4"/>
    <p:sldId id="259" r:id="rId5"/>
    <p:sldId id="260" r:id="rId6"/>
    <p:sldId id="261" r:id="rId7"/>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83" d="100"/>
          <a:sy n="83" d="100"/>
        </p:scale>
        <p:origin x="828" y="7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ru-RU" smtClean="0"/>
              <a:t>Образец заголовка</a:t>
            </a:r>
            <a:endParaRPr lang="en-US" dirty="0"/>
          </a:p>
        </p:txBody>
      </p:sp>
      <p:sp>
        <p:nvSpPr>
          <p:cNvPr id="3" name="Subtitle 2"/>
          <p:cNvSpPr>
            <a:spLocks noGrp="1"/>
          </p:cNvSpPr>
          <p:nvPr>
            <p:ph type="subTitle" idx="1"/>
          </p:nvPr>
        </p:nvSpPr>
        <p:spPr>
          <a:xfrm>
            <a:off x="1100051" y="4455620"/>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0AE78654-3E88-4138-83F2-D8D4DB934555}" type="datetimeFigureOut">
              <a:rPr lang="ru-RU" smtClean="0"/>
              <a:t>18.04.2019</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62E8D02-6061-4088-A0B4-9B3179BE3278}" type="slidenum">
              <a:rPr lang="ru-RU" smtClean="0"/>
              <a:t>‹#›</a:t>
            </a:fld>
            <a:endParaRPr lang="ru-RU"/>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3878016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0AE78654-3E88-4138-83F2-D8D4DB934555}" type="datetimeFigureOut">
              <a:rPr lang="ru-RU" smtClean="0"/>
              <a:t>18.04.2019</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62E8D02-6061-4088-A0B4-9B3179BE3278}" type="slidenum">
              <a:rPr lang="ru-RU" smtClean="0"/>
              <a:t>‹#›</a:t>
            </a:fld>
            <a:endParaRPr lang="ru-RU"/>
          </a:p>
        </p:txBody>
      </p:sp>
    </p:spTree>
    <p:extLst>
      <p:ext uri="{BB962C8B-B14F-4D97-AF65-F5344CB8AC3E}">
        <p14:creationId xmlns:p14="http://schemas.microsoft.com/office/powerpoint/2010/main" val="256812842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Вертикальный заголовок и текст">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4778"/>
            <a:ext cx="2628900" cy="5757421"/>
          </a:xfrm>
        </p:spPr>
        <p:txBody>
          <a:bodyPr vert="eaVert"/>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838200" y="414778"/>
            <a:ext cx="7734300" cy="5757422"/>
          </a:xfrm>
        </p:spPr>
        <p:txBody>
          <a:bodyPr vert="eaVert" lIns="45720" tIns="0" rIns="45720" bIns="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0AE78654-3E88-4138-83F2-D8D4DB934555}" type="datetimeFigureOut">
              <a:rPr lang="ru-RU" smtClean="0"/>
              <a:t>18.04.2019</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62E8D02-6061-4088-A0B4-9B3179BE3278}" type="slidenum">
              <a:rPr lang="ru-RU" smtClean="0"/>
              <a:t>‹#›</a:t>
            </a:fld>
            <a:endParaRPr lang="ru-RU"/>
          </a:p>
        </p:txBody>
      </p:sp>
    </p:spTree>
    <p:extLst>
      <p:ext uri="{BB962C8B-B14F-4D97-AF65-F5344CB8AC3E}">
        <p14:creationId xmlns:p14="http://schemas.microsoft.com/office/powerpoint/2010/main" val="51557652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defRPr/>
            </a:lvl1pPr>
          </a:lstStyle>
          <a:p>
            <a:r>
              <a:rPr lang="ru-RU" smtClean="0"/>
              <a:t>Образец заголовка</a:t>
            </a:r>
            <a:endParaRPr lang="en-US" dirty="0"/>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0AE78654-3E88-4138-83F2-D8D4DB934555}" type="datetimeFigureOut">
              <a:rPr lang="ru-RU" smtClean="0"/>
              <a:t>18.04.2019</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62E8D02-6061-4088-A0B4-9B3179BE3278}" type="slidenum">
              <a:rPr lang="ru-RU" smtClean="0"/>
              <a:t>‹#›</a:t>
            </a:fld>
            <a:endParaRPr lang="ru-RU"/>
          </a:p>
        </p:txBody>
      </p:sp>
    </p:spTree>
    <p:extLst>
      <p:ext uri="{BB962C8B-B14F-4D97-AF65-F5344CB8AC3E}">
        <p14:creationId xmlns:p14="http://schemas.microsoft.com/office/powerpoint/2010/main" val="140219847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85000"/>
              </a:lnSpc>
              <a:defRPr sz="8000" b="0">
                <a:solidFill>
                  <a:schemeClr val="tx1">
                    <a:lumMod val="85000"/>
                    <a:lumOff val="15000"/>
                  </a:schemeClr>
                </a:solidFill>
              </a:defRPr>
            </a:lvl1pPr>
          </a:lstStyle>
          <a:p>
            <a:r>
              <a:rPr lang="ru-RU" smtClean="0"/>
              <a:t>Образец заголовка</a:t>
            </a:r>
            <a:endParaRPr lang="en-US" dirty="0"/>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0AE78654-3E88-4138-83F2-D8D4DB934555}" type="datetimeFigureOut">
              <a:rPr lang="ru-RU" smtClean="0"/>
              <a:t>18.04.2019</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62E8D02-6061-4088-A0B4-9B3179BE3278}" type="slidenum">
              <a:rPr lang="ru-RU" smtClean="0"/>
              <a:t>‹#›</a:t>
            </a:fld>
            <a:endParaRPr lang="ru-RU"/>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2633530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ru-RU" smtClean="0"/>
              <a:t>Образец заголовка</a:t>
            </a:r>
            <a:endParaRPr lang="en-US" dirty="0"/>
          </a:p>
        </p:txBody>
      </p:sp>
      <p:sp>
        <p:nvSpPr>
          <p:cNvPr id="3" name="Content Placeholder 2"/>
          <p:cNvSpPr>
            <a:spLocks noGrp="1"/>
          </p:cNvSpPr>
          <p:nvPr>
            <p:ph sz="half" idx="1"/>
          </p:nvPr>
        </p:nvSpPr>
        <p:spPr>
          <a:xfrm>
            <a:off x="1097279" y="1845734"/>
            <a:ext cx="4937760" cy="402336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6217920" y="1845735"/>
            <a:ext cx="4937760" cy="402336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0AE78654-3E88-4138-83F2-D8D4DB934555}" type="datetimeFigureOut">
              <a:rPr lang="ru-RU" smtClean="0"/>
              <a:t>18.04.2019</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62E8D02-6061-4088-A0B4-9B3179BE3278}" type="slidenum">
              <a:rPr lang="ru-RU" smtClean="0"/>
              <a:t>‹#›</a:t>
            </a:fld>
            <a:endParaRPr lang="ru-RU"/>
          </a:p>
        </p:txBody>
      </p:sp>
    </p:spTree>
    <p:extLst>
      <p:ext uri="{BB962C8B-B14F-4D97-AF65-F5344CB8AC3E}">
        <p14:creationId xmlns:p14="http://schemas.microsoft.com/office/powerpoint/2010/main" val="45104275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ru-RU" smtClean="0"/>
              <a:t>Образец заголовка</a:t>
            </a:r>
            <a:endParaRPr lang="en-US" dirty="0"/>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1097280" y="2582334"/>
            <a:ext cx="4937760" cy="33782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6217920" y="2582334"/>
            <a:ext cx="4937760" cy="33782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0AE78654-3E88-4138-83F2-D8D4DB934555}" type="datetimeFigureOut">
              <a:rPr lang="ru-RU" smtClean="0"/>
              <a:t>18.04.2019</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B62E8D02-6061-4088-A0B4-9B3179BE3278}" type="slidenum">
              <a:rPr lang="ru-RU" smtClean="0"/>
              <a:t>‹#›</a:t>
            </a:fld>
            <a:endParaRPr lang="ru-RU"/>
          </a:p>
        </p:txBody>
      </p:sp>
    </p:spTree>
    <p:extLst>
      <p:ext uri="{BB962C8B-B14F-4D97-AF65-F5344CB8AC3E}">
        <p14:creationId xmlns:p14="http://schemas.microsoft.com/office/powerpoint/2010/main" val="54002844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0AE78654-3E88-4138-83F2-D8D4DB934555}" type="datetimeFigureOut">
              <a:rPr lang="ru-RU" smtClean="0"/>
              <a:t>18.04.2019</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B62E8D02-6061-4088-A0B4-9B3179BE3278}" type="slidenum">
              <a:rPr lang="ru-RU" smtClean="0"/>
              <a:t>‹#›</a:t>
            </a:fld>
            <a:endParaRPr lang="ru-RU"/>
          </a:p>
        </p:txBody>
      </p:sp>
    </p:spTree>
    <p:extLst>
      <p:ext uri="{BB962C8B-B14F-4D97-AF65-F5344CB8AC3E}">
        <p14:creationId xmlns:p14="http://schemas.microsoft.com/office/powerpoint/2010/main" val="297006797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5" name="Rectangle 4"/>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0AE78654-3E88-4138-83F2-D8D4DB934555}" type="datetimeFigureOut">
              <a:rPr lang="ru-RU" smtClean="0"/>
              <a:t>18.04.2019</a:t>
            </a:fld>
            <a:endParaRPr lang="ru-RU"/>
          </a:p>
        </p:txBody>
      </p:sp>
      <p:sp>
        <p:nvSpPr>
          <p:cNvPr id="8" name="Footer Placeholder 7"/>
          <p:cNvSpPr>
            <a:spLocks noGrp="1"/>
          </p:cNvSpPr>
          <p:nvPr>
            <p:ph type="ftr" sz="quarter" idx="11"/>
          </p:nvPr>
        </p:nvSpPr>
        <p:spPr/>
        <p:txBody>
          <a:bodyPr/>
          <a:lstStyle>
            <a:lvl1pPr>
              <a:defRPr>
                <a:solidFill>
                  <a:srgbClr val="FFFFFF"/>
                </a:solidFill>
              </a:defRPr>
            </a:lvl1pPr>
          </a:lstStyle>
          <a:p>
            <a:endParaRPr lang="ru-RU"/>
          </a:p>
        </p:txBody>
      </p:sp>
      <p:sp>
        <p:nvSpPr>
          <p:cNvPr id="9" name="Slide Number Placeholder 8"/>
          <p:cNvSpPr>
            <a:spLocks noGrp="1"/>
          </p:cNvSpPr>
          <p:nvPr>
            <p:ph type="sldNum" sz="quarter" idx="12"/>
          </p:nvPr>
        </p:nvSpPr>
        <p:spPr/>
        <p:txBody>
          <a:bodyPr/>
          <a:lstStyle/>
          <a:p>
            <a:fld id="{B62E8D02-6061-4088-A0B4-9B3179BE3278}" type="slidenum">
              <a:rPr lang="ru-RU" smtClean="0"/>
              <a:t>‹#›</a:t>
            </a:fld>
            <a:endParaRPr lang="ru-RU"/>
          </a:p>
        </p:txBody>
      </p:sp>
    </p:spTree>
    <p:extLst>
      <p:ext uri="{BB962C8B-B14F-4D97-AF65-F5344CB8AC3E}">
        <p14:creationId xmlns:p14="http://schemas.microsoft.com/office/powerpoint/2010/main" val="385970323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8" name="Rectangle 7"/>
          <p:cNvSpPr/>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ru-RU" smtClean="0"/>
              <a:t>Образец заголовка</a:t>
            </a:r>
            <a:endParaRPr lang="en-US" dirty="0"/>
          </a:p>
        </p:txBody>
      </p:sp>
      <p:sp>
        <p:nvSpPr>
          <p:cNvPr id="3" name="Content Placeholder 2"/>
          <p:cNvSpPr>
            <a:spLocks noGrp="1"/>
          </p:cNvSpPr>
          <p:nvPr>
            <p:ph idx="1"/>
          </p:nvPr>
        </p:nvSpPr>
        <p:spPr>
          <a:xfrm>
            <a:off x="4800600" y="731520"/>
            <a:ext cx="6492240" cy="52578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a:xfrm>
            <a:off x="465512" y="6459785"/>
            <a:ext cx="2618510" cy="365125"/>
          </a:xfrm>
        </p:spPr>
        <p:txBody>
          <a:bodyPr/>
          <a:lstStyle>
            <a:lvl1pPr algn="l">
              <a:defRPr/>
            </a:lvl1pPr>
          </a:lstStyle>
          <a:p>
            <a:fld id="{0AE78654-3E88-4138-83F2-D8D4DB934555}" type="datetimeFigureOut">
              <a:rPr lang="ru-RU" smtClean="0"/>
              <a:t>18.04.2019</a:t>
            </a:fld>
            <a:endParaRPr lang="ru-RU"/>
          </a:p>
        </p:txBody>
      </p:sp>
      <p:sp>
        <p:nvSpPr>
          <p:cNvPr id="6" name="Footer Placeholder 5"/>
          <p:cNvSpPr>
            <a:spLocks noGrp="1"/>
          </p:cNvSpPr>
          <p:nvPr>
            <p:ph type="ftr" sz="quarter" idx="11"/>
          </p:nvPr>
        </p:nvSpPr>
        <p:spPr>
          <a:xfrm>
            <a:off x="4800600" y="6459785"/>
            <a:ext cx="4648200" cy="365125"/>
          </a:xfrm>
        </p:spPr>
        <p:txBody>
          <a:bodyPr/>
          <a:lstStyle>
            <a:lvl1pPr algn="l">
              <a:defRPr>
                <a:solidFill>
                  <a:schemeClr val="tx2"/>
                </a:solidFill>
              </a:defRPr>
            </a:lvl1pPr>
          </a:lstStyle>
          <a:p>
            <a:endParaRPr lang="ru-RU"/>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B62E8D02-6061-4088-A0B4-9B3179BE3278}" type="slidenum">
              <a:rPr lang="ru-RU" smtClean="0"/>
              <a:t>‹#›</a:t>
            </a:fld>
            <a:endParaRPr lang="ru-RU"/>
          </a:p>
        </p:txBody>
      </p:sp>
    </p:spTree>
    <p:extLst>
      <p:ext uri="{BB962C8B-B14F-4D97-AF65-F5344CB8AC3E}">
        <p14:creationId xmlns:p14="http://schemas.microsoft.com/office/powerpoint/2010/main" val="385644475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8" name="Rectangle 7"/>
          <p:cNvSpPr/>
          <p:nvPr/>
        </p:nvSpPr>
        <p:spPr>
          <a:xfrm>
            <a:off x="0" y="4953000"/>
            <a:ext cx="12188825"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491507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264" cy="822960"/>
          </a:xfrm>
        </p:spPr>
        <p:txBody>
          <a:bodyPr lIns="91440" tIns="0" rIns="91440" bIns="0" anchor="b">
            <a:noAutofit/>
          </a:bodyPr>
          <a:lstStyle>
            <a:lvl1pPr>
              <a:defRPr sz="3600" b="0">
                <a:solidFill>
                  <a:srgbClr val="FFFFFF"/>
                </a:solidFill>
              </a:defRPr>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15" y="0"/>
            <a:ext cx="12191985" cy="4915076"/>
          </a:xfrm>
          <a:blipFill>
            <a:blip r:embed="rId2"/>
            <a:stretch>
              <a:fillRect/>
            </a:stretch>
          </a:blipFill>
        </p:spPr>
        <p:txBody>
          <a:bodyPr lIns="457200" tIns="457200" anchor="t"/>
          <a:lstStyle>
            <a:lvl1pPr marL="0" indent="0">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
        <p:nvSpPr>
          <p:cNvPr id="4" name="Text Placeholder 3"/>
          <p:cNvSpPr>
            <a:spLocks noGrp="1"/>
          </p:cNvSpPr>
          <p:nvPr>
            <p:ph type="body" sz="half" idx="2"/>
          </p:nvPr>
        </p:nvSpPr>
        <p:spPr>
          <a:xfrm>
            <a:off x="1097280" y="5907023"/>
            <a:ext cx="10113264"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0AE78654-3E88-4138-83F2-D8D4DB934555}" type="datetimeFigureOut">
              <a:rPr lang="ru-RU" smtClean="0"/>
              <a:t>18.04.2019</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62E8D02-6061-4088-A0B4-9B3179BE3278}" type="slidenum">
              <a:rPr lang="ru-RU" smtClean="0"/>
              <a:t>‹#›</a:t>
            </a:fld>
            <a:endParaRPr lang="ru-RU"/>
          </a:p>
        </p:txBody>
      </p:sp>
    </p:spTree>
    <p:extLst>
      <p:ext uri="{BB962C8B-B14F-4D97-AF65-F5344CB8AC3E}">
        <p14:creationId xmlns:p14="http://schemas.microsoft.com/office/powerpoint/2010/main" val="250435911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0" y="6334316"/>
            <a:ext cx="12192001" cy="659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ru-RU" smtClean="0"/>
              <a:t>Образец заголовка</a:t>
            </a:r>
            <a:endParaRPr lang="en-US" dirty="0"/>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defRPr>
            </a:lvl1pPr>
          </a:lstStyle>
          <a:p>
            <a:fld id="{0AE78654-3E88-4138-83F2-D8D4DB934555}" type="datetimeFigureOut">
              <a:rPr lang="ru-RU" smtClean="0"/>
              <a:t>18.04.2019</a:t>
            </a:fld>
            <a:endParaRPr lang="ru-RU"/>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lang="ru-RU"/>
          </a:p>
        </p:txBody>
      </p:sp>
      <p:sp>
        <p:nvSpPr>
          <p:cNvPr id="6" name="Slide Number Placeholder 5"/>
          <p:cNvSpPr>
            <a:spLocks noGrp="1"/>
          </p:cNvSpPr>
          <p:nvPr>
            <p:ph type="sldNum" sz="quarter" idx="4"/>
          </p:nvPr>
        </p:nvSpPr>
        <p:spPr>
          <a:xfrm>
            <a:off x="9900458" y="6459785"/>
            <a:ext cx="1312025" cy="365125"/>
          </a:xfrm>
          <a:prstGeom prst="rect">
            <a:avLst/>
          </a:prstGeom>
        </p:spPr>
        <p:txBody>
          <a:bodyPr vert="horz" lIns="91440" tIns="45720" rIns="91440" bIns="45720" rtlCol="0" anchor="ctr"/>
          <a:lstStyle>
            <a:lvl1pPr algn="r">
              <a:defRPr sz="1050">
                <a:solidFill>
                  <a:srgbClr val="FFFFFF"/>
                </a:solidFill>
              </a:defRPr>
            </a:lvl1pPr>
          </a:lstStyle>
          <a:p>
            <a:fld id="{B62E8D02-6061-4088-A0B4-9B3179BE3278}" type="slidenum">
              <a:rPr lang="ru-RU" smtClean="0"/>
              <a:t>‹#›</a:t>
            </a:fld>
            <a:endParaRPr lang="ru-RU"/>
          </a:p>
        </p:txBody>
      </p:sp>
      <p:cxnSp>
        <p:nvCxnSpPr>
          <p:cNvPr id="10" name="Straight Connector 9"/>
          <p:cNvCxnSpPr/>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06915506"/>
      </p:ext>
    </p:extLst>
  </p:cSld>
  <p:clrMap bg1="lt1" tx1="dk1" bg2="lt2" tx2="dk2" accent1="accent1" accent2="accent2" accent3="accent3" accent4="accent4" accent5="accent5" accent6="accent6" hlink="hlink" folHlink="folHlink"/>
  <p:sldLayoutIdLst>
    <p:sldLayoutId id="2147483751" r:id="rId1"/>
    <p:sldLayoutId id="2147483752" r:id="rId2"/>
    <p:sldLayoutId id="2147483753" r:id="rId3"/>
    <p:sldLayoutId id="2147483754" r:id="rId4"/>
    <p:sldLayoutId id="2147483755" r:id="rId5"/>
    <p:sldLayoutId id="2147483756" r:id="rId6"/>
    <p:sldLayoutId id="2147483757" r:id="rId7"/>
    <p:sldLayoutId id="2147483758" r:id="rId8"/>
    <p:sldLayoutId id="2147483759" r:id="rId9"/>
    <p:sldLayoutId id="2147483760" r:id="rId10"/>
    <p:sldLayoutId id="2147483761" r:id="rId11"/>
  </p:sldLayoutIdLst>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bg>
      <p:bgPr>
        <a:solidFill>
          <a:schemeClr val="accent1"/>
        </a:solidFill>
        <a:effectLst/>
      </p:bgPr>
    </p:bg>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509287" y="950026"/>
            <a:ext cx="11227442" cy="4631378"/>
          </a:xfrm>
          <a:effectLst>
            <a:outerShdw blurRad="50800" dist="50800" dir="5400000" algn="ctr" rotWithShape="0">
              <a:schemeClr val="accent3"/>
            </a:outerShdw>
          </a:effectLst>
        </p:spPr>
        <p:txBody>
          <a:bodyPr>
            <a:normAutofit/>
          </a:bodyPr>
          <a:lstStyle/>
          <a:p>
            <a:pPr algn="ctr"/>
            <a:r>
              <a:rPr lang="en-US" sz="9600" dirty="0" smtClean="0">
                <a:solidFill>
                  <a:srgbClr val="7030A0"/>
                </a:solidFill>
                <a:latin typeface="Times New Roman" panose="02020603050405020304" pitchFamily="18" charset="0"/>
                <a:cs typeface="Times New Roman" panose="02020603050405020304" pitchFamily="18" charset="0"/>
              </a:rPr>
              <a:t>Guess</a:t>
            </a:r>
            <a:br>
              <a:rPr lang="en-US" sz="9600" dirty="0" smtClean="0">
                <a:solidFill>
                  <a:srgbClr val="7030A0"/>
                </a:solidFill>
                <a:latin typeface="Times New Roman" panose="02020603050405020304" pitchFamily="18" charset="0"/>
                <a:cs typeface="Times New Roman" panose="02020603050405020304" pitchFamily="18" charset="0"/>
              </a:rPr>
            </a:br>
            <a:r>
              <a:rPr lang="en-US" sz="9600" dirty="0" smtClean="0">
                <a:solidFill>
                  <a:srgbClr val="7030A0"/>
                </a:solidFill>
                <a:latin typeface="Times New Roman" panose="02020603050405020304" pitchFamily="18" charset="0"/>
                <a:cs typeface="Times New Roman" panose="02020603050405020304" pitchFamily="18" charset="0"/>
              </a:rPr>
              <a:t>the name </a:t>
            </a:r>
            <a:br>
              <a:rPr lang="en-US" sz="9600" dirty="0" smtClean="0">
                <a:solidFill>
                  <a:srgbClr val="7030A0"/>
                </a:solidFill>
                <a:latin typeface="Times New Roman" panose="02020603050405020304" pitchFamily="18" charset="0"/>
                <a:cs typeface="Times New Roman" panose="02020603050405020304" pitchFamily="18" charset="0"/>
              </a:rPr>
            </a:br>
            <a:r>
              <a:rPr lang="en-US" sz="9600" dirty="0" smtClean="0">
                <a:solidFill>
                  <a:srgbClr val="7030A0"/>
                </a:solidFill>
                <a:latin typeface="Times New Roman" panose="02020603050405020304" pitchFamily="18" charset="0"/>
                <a:cs typeface="Times New Roman" panose="02020603050405020304" pitchFamily="18" charset="0"/>
              </a:rPr>
              <a:t>of the </a:t>
            </a:r>
            <a:r>
              <a:rPr lang="en-US" sz="9600" dirty="0" smtClean="0">
                <a:solidFill>
                  <a:srgbClr val="7030A0"/>
                </a:solidFill>
                <a:latin typeface="Times New Roman" panose="02020603050405020304" pitchFamily="18" charset="0"/>
                <a:cs typeface="Times New Roman" panose="02020603050405020304" pitchFamily="18" charset="0"/>
              </a:rPr>
              <a:t>country</a:t>
            </a:r>
            <a:r>
              <a:rPr lang="ru-RU" sz="9600" dirty="0" smtClean="0">
                <a:solidFill>
                  <a:srgbClr val="7030A0"/>
                </a:solidFill>
                <a:latin typeface="Times New Roman" panose="02020603050405020304" pitchFamily="18" charset="0"/>
                <a:cs typeface="Times New Roman" panose="02020603050405020304" pitchFamily="18" charset="0"/>
              </a:rPr>
              <a:t/>
            </a:r>
            <a:br>
              <a:rPr lang="ru-RU" sz="9600" dirty="0" smtClean="0">
                <a:solidFill>
                  <a:srgbClr val="7030A0"/>
                </a:solidFill>
                <a:latin typeface="Times New Roman" panose="02020603050405020304" pitchFamily="18" charset="0"/>
                <a:cs typeface="Times New Roman" panose="02020603050405020304" pitchFamily="18" charset="0"/>
              </a:rPr>
            </a:br>
            <a:r>
              <a:rPr lang="ru-RU" sz="2000" dirty="0" smtClean="0">
                <a:solidFill>
                  <a:srgbClr val="7030A0"/>
                </a:solidFill>
                <a:latin typeface="Times New Roman" panose="02020603050405020304" pitchFamily="18" charset="0"/>
                <a:cs typeface="Times New Roman" panose="02020603050405020304" pitchFamily="18" charset="0"/>
              </a:rPr>
              <a:t>Выполнила учитель английского языка МОКУ </a:t>
            </a:r>
            <a:r>
              <a:rPr lang="ru-RU" sz="2000" dirty="0" err="1">
                <a:solidFill>
                  <a:srgbClr val="7030A0"/>
                </a:solidFill>
                <a:latin typeface="Times New Roman" panose="02020603050405020304" pitchFamily="18" charset="0"/>
                <a:cs typeface="Times New Roman" panose="02020603050405020304" pitchFamily="18" charset="0"/>
              </a:rPr>
              <a:t>У</a:t>
            </a:r>
            <a:r>
              <a:rPr lang="ru-RU" sz="2000" dirty="0" err="1" smtClean="0">
                <a:solidFill>
                  <a:srgbClr val="7030A0"/>
                </a:solidFill>
                <a:latin typeface="Times New Roman" panose="02020603050405020304" pitchFamily="18" charset="0"/>
                <a:cs typeface="Times New Roman" panose="02020603050405020304" pitchFamily="18" charset="0"/>
              </a:rPr>
              <a:t>спеновская</a:t>
            </a:r>
            <a:r>
              <a:rPr lang="ru-RU" sz="2000" dirty="0" smtClean="0">
                <a:solidFill>
                  <a:srgbClr val="7030A0"/>
                </a:solidFill>
                <a:latin typeface="Times New Roman" panose="02020603050405020304" pitchFamily="18" charset="0"/>
                <a:cs typeface="Times New Roman" panose="02020603050405020304" pitchFamily="18" charset="0"/>
              </a:rPr>
              <a:t>  ООШ</a:t>
            </a:r>
            <a:br>
              <a:rPr lang="ru-RU" sz="2000" dirty="0" smtClean="0">
                <a:solidFill>
                  <a:srgbClr val="7030A0"/>
                </a:solidFill>
                <a:latin typeface="Times New Roman" panose="02020603050405020304" pitchFamily="18" charset="0"/>
                <a:cs typeface="Times New Roman" panose="02020603050405020304" pitchFamily="18" charset="0"/>
              </a:rPr>
            </a:br>
            <a:r>
              <a:rPr lang="ru-RU" sz="2000" dirty="0" smtClean="0">
                <a:solidFill>
                  <a:srgbClr val="7030A0"/>
                </a:solidFill>
                <a:latin typeface="Times New Roman" panose="02020603050405020304" pitchFamily="18" charset="0"/>
                <a:cs typeface="Times New Roman" panose="02020603050405020304" pitchFamily="18" charset="0"/>
              </a:rPr>
              <a:t>Кузнецова Наталья Васильевна, 2018 год</a:t>
            </a:r>
            <a:endParaRPr lang="ru-RU" sz="9600" dirty="0">
              <a:solidFill>
                <a:srgbClr val="7030A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24976245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46111" y="1076446"/>
            <a:ext cx="11134211" cy="5092860"/>
          </a:xfrm>
        </p:spPr>
        <p:txBody>
          <a:bodyPr>
            <a:normAutofit fontScale="90000"/>
          </a:bodyPr>
          <a:lstStyle/>
          <a:p>
            <a:pPr algn="just"/>
            <a:r>
              <a:rPr lang="en-US" sz="3600" dirty="0">
                <a:solidFill>
                  <a:srgbClr val="7030A0"/>
                </a:solidFill>
                <a:latin typeface="Times New Roman" panose="02020603050405020304" pitchFamily="18" charset="0"/>
                <a:cs typeface="Times New Roman" panose="02020603050405020304" pitchFamily="18" charset="0"/>
              </a:rPr>
              <a:t>	</a:t>
            </a:r>
            <a:r>
              <a:rPr lang="en-US" sz="3600" dirty="0" smtClean="0">
                <a:solidFill>
                  <a:srgbClr val="7030A0"/>
                </a:solidFill>
                <a:latin typeface="Times New Roman" panose="02020603050405020304" pitchFamily="18" charset="0"/>
                <a:cs typeface="Times New Roman" panose="02020603050405020304" pitchFamily="18" charset="0"/>
              </a:rPr>
              <a:t>This country is situated in North America. It is the second largest country in the world. This country shares with the USA seven of the world’s largest lakes. People of many nationalities live there. There are two official languages in it , English and French. The flag of this country is red and white. It shows a leaf of the maple tree. The maple leaf is the official emblem of this country. People living there like playing hockey. </a:t>
            </a:r>
            <a:br>
              <a:rPr lang="en-US" sz="3600" dirty="0" smtClean="0">
                <a:solidFill>
                  <a:srgbClr val="7030A0"/>
                </a:solidFill>
                <a:latin typeface="Times New Roman" panose="02020603050405020304" pitchFamily="18" charset="0"/>
                <a:cs typeface="Times New Roman" panose="02020603050405020304" pitchFamily="18" charset="0"/>
              </a:rPr>
            </a:br>
            <a:r>
              <a:rPr lang="en-US" sz="3600" dirty="0">
                <a:solidFill>
                  <a:srgbClr val="7030A0"/>
                </a:solidFill>
                <a:latin typeface="Times New Roman" panose="02020603050405020304" pitchFamily="18" charset="0"/>
                <a:cs typeface="Times New Roman" panose="02020603050405020304" pitchFamily="18" charset="0"/>
              </a:rPr>
              <a:t/>
            </a:r>
            <a:br>
              <a:rPr lang="en-US" sz="3600" dirty="0">
                <a:solidFill>
                  <a:srgbClr val="7030A0"/>
                </a:solidFill>
                <a:latin typeface="Times New Roman" panose="02020603050405020304" pitchFamily="18" charset="0"/>
                <a:cs typeface="Times New Roman" panose="02020603050405020304" pitchFamily="18" charset="0"/>
              </a:rPr>
            </a:br>
            <a:r>
              <a:rPr lang="en-US" sz="3600" dirty="0" smtClean="0">
                <a:solidFill>
                  <a:srgbClr val="7030A0"/>
                </a:solidFill>
                <a:latin typeface="Times New Roman" panose="02020603050405020304" pitchFamily="18" charset="0"/>
                <a:cs typeface="Times New Roman" panose="02020603050405020304" pitchFamily="18" charset="0"/>
              </a:rPr>
              <a:t/>
            </a:r>
            <a:br>
              <a:rPr lang="en-US" sz="3600" dirty="0" smtClean="0">
                <a:solidFill>
                  <a:srgbClr val="7030A0"/>
                </a:solidFill>
                <a:latin typeface="Times New Roman" panose="02020603050405020304" pitchFamily="18" charset="0"/>
                <a:cs typeface="Times New Roman" panose="02020603050405020304" pitchFamily="18" charset="0"/>
              </a:rPr>
            </a:br>
            <a:endParaRPr lang="ru-RU" sz="3600" dirty="0">
              <a:solidFill>
                <a:schemeClr val="accent1"/>
              </a:solidFill>
            </a:endParaRPr>
          </a:p>
        </p:txBody>
      </p:sp>
    </p:spTree>
    <p:extLst>
      <p:ext uri="{BB962C8B-B14F-4D97-AF65-F5344CB8AC3E}">
        <p14:creationId xmlns:p14="http://schemas.microsoft.com/office/powerpoint/2010/main" val="91576696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smtClean="0"/>
              <a:t>These pictures can help you to do this task.</a:t>
            </a:r>
            <a:endParaRPr lang="ru-RU" dirty="0"/>
          </a:p>
        </p:txBody>
      </p:sp>
      <p:pic>
        <p:nvPicPr>
          <p:cNvPr id="4" name="Picture 2" descr="F:\канада\флаг кан.3.png"/>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a:xfrm>
            <a:off x="231495" y="1952625"/>
            <a:ext cx="5787340" cy="3810000"/>
          </a:xfrm>
        </p:spPr>
      </p:pic>
      <p:pic>
        <p:nvPicPr>
          <p:cNvPr id="3" name="Рисунок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099859" y="1952624"/>
            <a:ext cx="5833640" cy="3810001"/>
          </a:xfrm>
          <a:prstGeom prst="rect">
            <a:avLst/>
          </a:prstGeom>
        </p:spPr>
      </p:pic>
    </p:spTree>
    <p:extLst>
      <p:ext uri="{BB962C8B-B14F-4D97-AF65-F5344CB8AC3E}">
        <p14:creationId xmlns:p14="http://schemas.microsoft.com/office/powerpoint/2010/main" val="271794531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Объект 1"/>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31494" y="532435"/>
            <a:ext cx="5845215" cy="5023414"/>
          </a:xfrm>
        </p:spPr>
      </p:pic>
      <p:pic>
        <p:nvPicPr>
          <p:cNvPr id="3" name="Рисунок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157731" y="532435"/>
            <a:ext cx="5810491" cy="4953965"/>
          </a:xfrm>
          <a:prstGeom prst="rect">
            <a:avLst/>
          </a:prstGeom>
        </p:spPr>
      </p:pic>
    </p:spTree>
    <p:extLst>
      <p:ext uri="{BB962C8B-B14F-4D97-AF65-F5344CB8AC3E}">
        <p14:creationId xmlns:p14="http://schemas.microsoft.com/office/powerpoint/2010/main" val="302233931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Объект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243068" y="509286"/>
            <a:ext cx="5602148" cy="5359702"/>
          </a:xfrm>
        </p:spPr>
      </p:pic>
      <p:pic>
        <p:nvPicPr>
          <p:cNvPr id="2" name="Рисунок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937813" y="509286"/>
            <a:ext cx="5903087" cy="5347504"/>
          </a:xfrm>
          <a:prstGeom prst="rect">
            <a:avLst/>
          </a:prstGeom>
        </p:spPr>
      </p:pic>
    </p:spTree>
    <p:extLst>
      <p:ext uri="{BB962C8B-B14F-4D97-AF65-F5344CB8AC3E}">
        <p14:creationId xmlns:p14="http://schemas.microsoft.com/office/powerpoint/2010/main" val="190813932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219919" y="995423"/>
            <a:ext cx="11655706" cy="5173883"/>
          </a:xfrm>
        </p:spPr>
        <p:txBody>
          <a:bodyPr>
            <a:normAutofit/>
          </a:bodyPr>
          <a:lstStyle/>
          <a:p>
            <a:pPr marL="0" indent="0" algn="ctr">
              <a:buNone/>
            </a:pPr>
            <a:r>
              <a:rPr lang="en-US" sz="5400" dirty="0" smtClean="0">
                <a:solidFill>
                  <a:srgbClr val="7030A0"/>
                </a:solidFill>
                <a:latin typeface="Times New Roman" panose="02020603050405020304" pitchFamily="18" charset="0"/>
                <a:cs typeface="Times New Roman" panose="02020603050405020304" pitchFamily="18" charset="0"/>
              </a:rPr>
              <a:t>Use these phrases by your discussing.</a:t>
            </a:r>
            <a:endParaRPr lang="ru-RU" sz="5400" dirty="0" smtClean="0">
              <a:solidFill>
                <a:srgbClr val="7030A0"/>
              </a:solidFill>
              <a:latin typeface="Times New Roman" panose="02020603050405020304" pitchFamily="18" charset="0"/>
              <a:cs typeface="Times New Roman" panose="02020603050405020304" pitchFamily="18" charset="0"/>
            </a:endParaRPr>
          </a:p>
          <a:p>
            <a:pPr marL="0" indent="0">
              <a:buNone/>
            </a:pPr>
            <a:r>
              <a:rPr lang="ru-RU" sz="4400" dirty="0">
                <a:solidFill>
                  <a:srgbClr val="7030A0"/>
                </a:solidFill>
                <a:latin typeface="Times New Roman" panose="02020603050405020304" pitchFamily="18" charset="0"/>
                <a:cs typeface="Times New Roman" panose="02020603050405020304" pitchFamily="18" charset="0"/>
              </a:rPr>
              <a:t>	</a:t>
            </a:r>
            <a:r>
              <a:rPr lang="en-US" sz="4400" dirty="0" smtClean="0">
                <a:solidFill>
                  <a:srgbClr val="7030A0"/>
                </a:solidFill>
                <a:latin typeface="Times New Roman" panose="02020603050405020304" pitchFamily="18" charset="0"/>
                <a:cs typeface="Times New Roman" panose="02020603050405020304" pitchFamily="18" charset="0"/>
              </a:rPr>
              <a:t>I think</a:t>
            </a:r>
          </a:p>
          <a:p>
            <a:pPr lvl="2"/>
            <a:r>
              <a:rPr lang="en-US" sz="4400" dirty="0" smtClean="0">
                <a:solidFill>
                  <a:srgbClr val="7030A0"/>
                </a:solidFill>
                <a:latin typeface="Times New Roman" panose="02020603050405020304" pitchFamily="18" charset="0"/>
                <a:cs typeface="Times New Roman" panose="02020603050405020304" pitchFamily="18" charset="0"/>
              </a:rPr>
              <a:t>As for me  - </a:t>
            </a:r>
            <a:r>
              <a:rPr lang="ru-RU" sz="4400" dirty="0" smtClean="0">
                <a:solidFill>
                  <a:srgbClr val="7030A0"/>
                </a:solidFill>
                <a:latin typeface="Times New Roman" panose="02020603050405020304" pitchFamily="18" charset="0"/>
                <a:cs typeface="Times New Roman" panose="02020603050405020304" pitchFamily="18" charset="0"/>
              </a:rPr>
              <a:t>Что касается меня</a:t>
            </a:r>
          </a:p>
          <a:p>
            <a:pPr lvl="2"/>
            <a:r>
              <a:rPr lang="en-US" sz="4400" dirty="0" smtClean="0">
                <a:solidFill>
                  <a:srgbClr val="7030A0"/>
                </a:solidFill>
                <a:latin typeface="Times New Roman" panose="02020603050405020304" pitchFamily="18" charset="0"/>
                <a:cs typeface="Times New Roman" panose="02020603050405020304" pitchFamily="18" charset="0"/>
              </a:rPr>
              <a:t>I my opinion – </a:t>
            </a:r>
            <a:r>
              <a:rPr lang="ru-RU" sz="4400" dirty="0" smtClean="0">
                <a:solidFill>
                  <a:srgbClr val="7030A0"/>
                </a:solidFill>
                <a:latin typeface="Times New Roman" panose="02020603050405020304" pitchFamily="18" charset="0"/>
                <a:cs typeface="Times New Roman" panose="02020603050405020304" pitchFamily="18" charset="0"/>
              </a:rPr>
              <a:t>По – моему мнению</a:t>
            </a:r>
          </a:p>
          <a:p>
            <a:pPr lvl="2"/>
            <a:r>
              <a:rPr lang="en-US" sz="4400" dirty="0" smtClean="0">
                <a:solidFill>
                  <a:srgbClr val="7030A0"/>
                </a:solidFill>
                <a:latin typeface="Times New Roman" panose="02020603050405020304" pitchFamily="18" charset="0"/>
                <a:cs typeface="Times New Roman" panose="02020603050405020304" pitchFamily="18" charset="0"/>
              </a:rPr>
              <a:t>Do you agree with me?</a:t>
            </a:r>
          </a:p>
          <a:p>
            <a:pPr lvl="2"/>
            <a:r>
              <a:rPr lang="en-US" sz="4400" dirty="0" smtClean="0">
                <a:solidFill>
                  <a:srgbClr val="7030A0"/>
                </a:solidFill>
                <a:latin typeface="Times New Roman" panose="02020603050405020304" pitchFamily="18" charset="0"/>
                <a:cs typeface="Times New Roman" panose="02020603050405020304" pitchFamily="18" charset="0"/>
              </a:rPr>
              <a:t>To do the sums – </a:t>
            </a:r>
            <a:r>
              <a:rPr lang="ru-RU" sz="4400" dirty="0" smtClean="0">
                <a:solidFill>
                  <a:srgbClr val="7030A0"/>
                </a:solidFill>
                <a:latin typeface="Times New Roman" panose="02020603050405020304" pitchFamily="18" charset="0"/>
                <a:cs typeface="Times New Roman" panose="02020603050405020304" pitchFamily="18" charset="0"/>
              </a:rPr>
              <a:t>Поводя итог</a:t>
            </a:r>
            <a:endParaRPr lang="en-US" sz="4400" dirty="0" smtClean="0">
              <a:solidFill>
                <a:srgbClr val="7030A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926710931"/>
      </p:ext>
    </p:extLst>
  </p:cSld>
  <p:clrMapOvr>
    <a:masterClrMapping/>
  </p:clrMapOvr>
  <p:timing>
    <p:tnLst>
      <p:par>
        <p:cTn id="1" dur="indefinite" restart="never" nodeType="tmRoot"/>
      </p:par>
    </p:tnLst>
  </p:timing>
</p:sld>
</file>

<file path=ppt/theme/theme1.xml><?xml version="1.0" encoding="utf-8"?>
<a:theme xmlns:a="http://schemas.openxmlformats.org/drawingml/2006/main" name="Ретро">
  <a:themeElements>
    <a:clrScheme name="Ретро">
      <a:dk1>
        <a:srgbClr val="000000"/>
      </a:dk1>
      <a:lt1>
        <a:sysClr val="window" lastClr="FFFFFF"/>
      </a:lt1>
      <a:dk2>
        <a:srgbClr val="637052"/>
      </a:dk2>
      <a:lt2>
        <a:srgbClr val="CCDDEA"/>
      </a:lt2>
      <a:accent1>
        <a:srgbClr val="E48312"/>
      </a:accent1>
      <a:accent2>
        <a:srgbClr val="BD582C"/>
      </a:accent2>
      <a:accent3>
        <a:srgbClr val="865640"/>
      </a:accent3>
      <a:accent4>
        <a:srgbClr val="9B8357"/>
      </a:accent4>
      <a:accent5>
        <a:srgbClr val="C2BC80"/>
      </a:accent5>
      <a:accent6>
        <a:srgbClr val="94A088"/>
      </a:accent6>
      <a:hlink>
        <a:srgbClr val="2998E3"/>
      </a:hlink>
      <a:folHlink>
        <a:srgbClr val="8C8C8C"/>
      </a:folHlink>
    </a:clrScheme>
    <a:fontScheme name="Ретро">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Ретро">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3F1AAB62-24C6-49D2-8E01-B56FAC9A3DCD}"/>
    </a:ext>
  </a:extLst>
</a:theme>
</file>

<file path=docProps/app.xml><?xml version="1.0" encoding="utf-8"?>
<Properties xmlns="http://schemas.openxmlformats.org/officeDocument/2006/extended-properties" xmlns:vt="http://schemas.openxmlformats.org/officeDocument/2006/docPropsVTypes">
  <Template>Retrospect</Template>
  <TotalTime>100</TotalTime>
  <Words>18</Words>
  <Application>Microsoft Office PowerPoint</Application>
  <PresentationFormat>Широкоэкранный</PresentationFormat>
  <Paragraphs>9</Paragraphs>
  <Slides>6</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6</vt:i4>
      </vt:variant>
    </vt:vector>
  </HeadingPairs>
  <TitlesOfParts>
    <vt:vector size="10" baseType="lpstr">
      <vt:lpstr>Calibri</vt:lpstr>
      <vt:lpstr>Calibri Light</vt:lpstr>
      <vt:lpstr>Times New Roman</vt:lpstr>
      <vt:lpstr>Ретро</vt:lpstr>
      <vt:lpstr>Guess the name  of the country Выполнила учитель английского языка МОКУ Успеновская  ООШ Кузнецова Наталья Васильевна, 2018 год</vt:lpstr>
      <vt:lpstr> This country is situated in North America. It is the second largest country in the world. This country shares with the USA seven of the world’s largest lakes. People of many nationalities live there. There are two official languages in it , English and French. The flag of this country is red and white. It shows a leaf of the maple tree. The maple leaf is the official emblem of this country. People living there like playing hockey.    </vt:lpstr>
      <vt:lpstr>These pictures can help you to do this task.</vt:lpstr>
      <vt:lpstr>Презентация PowerPoint</vt:lpstr>
      <vt:lpstr>Презентация PowerPoint</vt:lpstr>
      <vt:lpstr>Презентация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Ge</dc:title>
  <dc:creator>User</dc:creator>
  <cp:lastModifiedBy>User</cp:lastModifiedBy>
  <cp:revision>23</cp:revision>
  <dcterms:created xsi:type="dcterms:W3CDTF">2019-04-12T09:38:37Z</dcterms:created>
  <dcterms:modified xsi:type="dcterms:W3CDTF">2019-04-18T08:51:15Z</dcterms:modified>
</cp:coreProperties>
</file>