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37C4FC-91AF-4A24-A23D-7A1C650109C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CA5A560-7C0A-463E-A22D-6076524486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071678"/>
            <a:ext cx="7772400" cy="1975104"/>
          </a:xfrm>
        </p:spPr>
        <p:txBody>
          <a:bodyPr/>
          <a:lstStyle/>
          <a:p>
            <a:r>
              <a:rPr lang="ru-RU" dirty="0" smtClean="0"/>
              <a:t>Как совмещать работу и воспитание детей?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Современная женщина – не только жена и мать, хранительница домашнего уюта и тепла. Она еще и успешная деловая леди, с упорством поднимающаяся по карьерной лестнице.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Правило первое: </a:t>
            </a:r>
            <a:r>
              <a:rPr lang="ru-RU" dirty="0" smtClean="0"/>
              <a:t>Время, уделяемое работе, должно зависеть от возраста ребенка. Чем младше кроха, тем больше внимания он требует к себе.</a:t>
            </a:r>
          </a:p>
          <a:p>
            <a:r>
              <a:rPr lang="ru-RU" b="1" dirty="0" smtClean="0"/>
              <a:t>Правило второе: </a:t>
            </a:r>
            <a:r>
              <a:rPr lang="ru-RU" dirty="0" smtClean="0"/>
              <a:t>Ни при каких обстоятельствах не стоит смешивать дом и карьеру. Все бумаги оставлять необходимо на рабочем месте.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Правило третье: </a:t>
            </a:r>
            <a:r>
              <a:rPr lang="ru-RU" dirty="0" smtClean="0"/>
              <a:t>Выходные стоит посвятить семье. </a:t>
            </a:r>
          </a:p>
          <a:p>
            <a:r>
              <a:rPr lang="ru-RU" b="1" dirty="0" smtClean="0"/>
              <a:t>Правило четвертое: </a:t>
            </a:r>
            <a:r>
              <a:rPr lang="ru-RU" dirty="0" smtClean="0"/>
              <a:t>Объединяет семью общее хобби. Даже если приходится уделять много внимания работе, любимое занятие сближает родителей и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</a:t>
            </a:r>
            <a:r>
              <a:rPr lang="ru-RU" b="1" dirty="0" smtClean="0"/>
              <a:t>ак </a:t>
            </a:r>
            <a:r>
              <a:rPr lang="ru-RU" b="1" dirty="0" smtClean="0"/>
              <a:t>же совмещать работу и воспитание детей.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Приобретайте игрушки и предметы, которые помогут ребенку получить представления о мире, ближайшем окружении, вашей профессии, увлечениях.</a:t>
            </a:r>
          </a:p>
          <a:p>
            <a:r>
              <a:rPr lang="ru-RU" dirty="0" smtClean="0"/>
              <a:t>Интересуйтесь кругом общения вашего сына или дочери. </a:t>
            </a:r>
          </a:p>
          <a:p>
            <a:r>
              <a:rPr lang="ru-RU" dirty="0" smtClean="0"/>
              <a:t>Разговаривайте с ребенком в свободное время, однако не поощряйте постоянное нарушение режима, когда он обычно не ложится спать поздно вечером.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Иногда позволяйте ребенку дождаться вас с работы. В этом случае обязательно уделите ему немного времени, не ругайте и не спешите уйти отдыхать, несмотря на сильную усталость. </a:t>
            </a:r>
          </a:p>
          <a:p>
            <a:r>
              <a:rPr lang="ru-RU" dirty="0" smtClean="0"/>
              <a:t>Как бы вы ни устали в течение недели, постарайтесь найти время, чтобы погулять всей семьей в парке или сходить в детский театр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Соблюдение этих простых правил поможет Вам совмещать работу и воспитание детей, а вашему ребенку понять, что работа является хотя и очень важным, но не единственным занятием в вашей собственной жизни и жизни других взрослых. </a:t>
            </a:r>
            <a:endParaRPr lang="ru-RU" smtClean="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</TotalTime>
  <Words>268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Метро</vt:lpstr>
      <vt:lpstr>Как совмещать работу и воспитание детей? </vt:lpstr>
      <vt:lpstr>Слайд 2</vt:lpstr>
      <vt:lpstr>Правила </vt:lpstr>
      <vt:lpstr>Слайд 4</vt:lpstr>
      <vt:lpstr>Как же совмещать работу и воспитание детей. 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совмещать работу и воспитание детей? </dc:title>
  <dc:creator>Admin</dc:creator>
  <cp:lastModifiedBy>Admin</cp:lastModifiedBy>
  <cp:revision>2</cp:revision>
  <dcterms:created xsi:type="dcterms:W3CDTF">2013-04-03T03:53:16Z</dcterms:created>
  <dcterms:modified xsi:type="dcterms:W3CDTF">2013-04-03T04:05:53Z</dcterms:modified>
</cp:coreProperties>
</file>