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25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76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2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96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88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7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8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60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45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3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17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584C9-CF07-4326-B38C-4DF0482352FD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56632-1F7D-4805-B272-9A67D1AAE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13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8c400abef422016468b7565812c1ec58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887" y="4073076"/>
            <a:ext cx="23907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00662" y="3441455"/>
            <a:ext cx="3038475" cy="4311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жизни человека существует недолгий, но поистине уникальный период, когда детский мозг запрограммирован на интенсивное формирование и обучение. И в то же время этот период жизни ребенка не случайно называют 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«нежный </a:t>
            </a:r>
            <a:endParaRPr lang="ru-RU" sz="20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66875" y="1225464"/>
            <a:ext cx="451485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В. А. Сухомлинский: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 «Ум ребенка находится на кончиках его 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пальцев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Аристотель: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«Рука - это инструмент всех инструментов».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И. Кант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«Рука — это своего рода внешний мозг».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1100" y="7752698"/>
            <a:ext cx="5076825" cy="3565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Нужно быть очень осторожным и деликатным в вопросах развития и образования </a:t>
            </a:r>
            <a:r>
              <a:rPr lang="ru-RU" sz="2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малышей раннего возраста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Любящие родители, наверняка, заметили, с какой радостью малыш усваивает любую информацию, приобретает любые навыки без дополнительной информации с легкостью и азартом.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872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3901" y="3256531"/>
            <a:ext cx="5553074" cy="7462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9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Мамы, не ленитесь тренировать ручки ребенка! Это залог его физического и интеллектуального развития!</a:t>
            </a:r>
            <a:endParaRPr lang="ru-RU" sz="1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Помимо 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этого, 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ребенку важен телесный контакт, который можно обеспечить, проделывая движения совместно своими и его руками, посадив его во время игры себе на колени. Именно в эти моменты пальчиковые игры в стихах позволяют заложить хороший фундамент для обучения малыша чему-то новому, полезному, интересному (выучить овощи-фрукты, счет, зверушек и многое другое).</a:t>
            </a:r>
            <a:endParaRPr lang="ru-RU" sz="1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9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9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Игры и упражнения с пальцами: что они дают?</a:t>
            </a:r>
            <a:endParaRPr lang="ru-RU" sz="19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Стимуляция детских пальчиков и ладони ведет к совершенствованию мелкой моторики руки, что влияет на развитие речи малыша, его мышление и интеллект в целом. Рука имеет в головном мозгу большое 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«представительство». 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Через миллионы нервных окончаний поступает к нему тактильная информация, обрабатывается и откладывается в виде приобретенного опыта, используемого в нужный момент.</a:t>
            </a:r>
            <a:endParaRPr lang="ru-RU" sz="19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s://pandia.ru/text/81/342/images/img1_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709098"/>
            <a:ext cx="2831903" cy="209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999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8675" y="2279650"/>
            <a:ext cx="5638799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Игры с пальчиками развивают мозг ребенка, стимулируют развитие речи, творческие способности,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фантазию.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 хотите, чтобы ребенок хорошо разговаривал, быстро и легко учился, ловко выполнял любую, самую тонкую работу, - с 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раннего возраста начинайте </a:t>
            </a:r>
            <a:r>
              <a:rPr lang="ru-RU" sz="20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его руки: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пальцы и кисти.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Пальчиковые игры - хорошие помощники для того, чтобы подготовить руку ребенка к письму, развивать координацию. А для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того,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чтобы параллельно развивалась и речь, можно использовать для таких игр небольшие стишки, считалки, песенки.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принципе, любые стихотворные произведения такого рода педагоги и родители могут сами </a:t>
            </a: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«предложить на пальцы»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т. е. придумать сопровождающие речь движения для пальчиков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сначала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простые, несложные, а затем эти движения усложнять.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Благодаря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пальчиковым играм ребенок получает разнообразные сенсорные впечатления, у него развивается внимательность и способность сосредотачиваться. Такие игры формируют добрые взаимоотношения между взрослым и ребенком. </a:t>
            </a:r>
            <a:endParaRPr lang="ru-RU" sz="2000" dirty="0"/>
          </a:p>
        </p:txBody>
      </p:sp>
      <p:pic>
        <p:nvPicPr>
          <p:cNvPr id="3074" name="Picture 2" descr="http://900igr.net/up/datai/261687/0001-001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4274" y="879036"/>
            <a:ext cx="2152650" cy="135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ozgdou45.edumsko.ru/uploads/1800/1755/section/221131/hello_html_352db0ee.jpg?153794969918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 r="6154" b="5355"/>
          <a:stretch/>
        </p:blipFill>
        <p:spPr bwMode="auto">
          <a:xfrm>
            <a:off x="1714500" y="696844"/>
            <a:ext cx="1571625" cy="172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080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2064" y="3464638"/>
            <a:ext cx="5419725" cy="7418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того,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чтобы пальчиковые игры выполняли свои развивающие </a:t>
            </a:r>
            <a:r>
              <a:rPr lang="ru-RU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функции, </a:t>
            </a:r>
            <a:r>
              <a:rPr lang="ru-RU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 соблюдать некоторые рекомендации: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Играйте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чаще, с удовольствием, с личной вовлеченностью.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Стишки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выучивайте наизусть.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Выполняйте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 движения совместно, проговаривая слова и придерживаясь медленного темпа.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Заведите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себе «памятку» — картотеку пальчиковых игр, возьмите оттуда 2-3 игры, хорошенько заучите их, затем добавляйте новые, более сложные.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Хвалите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ваше чадо, даже если он еще неуклюжий, а вместо слов у него получаются только нечленораздельные звуки.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Никогда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заставляйте ребенка играть, если он этого не хочет в данный момент. Переключите его внимание, поддержите интерес.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Не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расстраивайтесь, если вы не знаете или не помните ни одной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которую можно было бы использовать для игры. Читайте малышу любые детские стихи, сочиняйте свои движения, напевайте мелодии, побуждайте его к повторению за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вами,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этот творческий процесс порадует вас обоих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https://4.bp.blogspot.com/-RVtOTcBVrU0/W_MEVf-8ReI/AAAAAAAAC_k/Nt0nm4qyM0kVBCBgmCWju1ea6Je8cNBkgCLcBGAs/s1600/28075211d6824084961c071e8b76c06b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369" y="720921"/>
            <a:ext cx="3617134" cy="2743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1043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298</Words>
  <Application>Microsoft Office PowerPoint</Application>
  <PresentationFormat>Широкоэкранный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6</cp:revision>
  <dcterms:created xsi:type="dcterms:W3CDTF">2019-04-10T02:34:51Z</dcterms:created>
  <dcterms:modified xsi:type="dcterms:W3CDTF">2019-04-19T02:23:02Z</dcterms:modified>
</cp:coreProperties>
</file>