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6" r:id="rId4"/>
    <p:sldId id="258" r:id="rId5"/>
    <p:sldId id="259" r:id="rId6"/>
    <p:sldId id="268" r:id="rId7"/>
    <p:sldId id="267" r:id="rId8"/>
    <p:sldId id="261" r:id="rId9"/>
    <p:sldId id="262" r:id="rId10"/>
    <p:sldId id="270" r:id="rId11"/>
    <p:sldId id="263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56" autoAdjust="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BA8CB1-C302-45EC-871D-B964A28D6EE5}" type="doc">
      <dgm:prSet loTypeId="urn:microsoft.com/office/officeart/2005/8/layout/vList2" loCatId="list" qsTypeId="urn:microsoft.com/office/officeart/2005/8/quickstyle/simple3" qsCatId="simple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F4FD721E-9A66-4201-9215-24B2ECAA0771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Объект исследования: мотивация к учебной деятельности.</a:t>
          </a:r>
          <a:endParaRPr lang="ru-RU" sz="2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A5BD6A5-5F93-4B03-BFF0-3F0F95436803}" type="parTrans" cxnId="{5E64EE4E-5085-4D0F-AF99-74219E298CC2}">
      <dgm:prSet/>
      <dgm:spPr/>
      <dgm:t>
        <a:bodyPr/>
        <a:lstStyle/>
        <a:p>
          <a:endParaRPr lang="ru-RU"/>
        </a:p>
      </dgm:t>
    </dgm:pt>
    <dgm:pt modelId="{F220C77D-D602-4D5D-B1BC-381B61154518}" type="sibTrans" cxnId="{5E64EE4E-5085-4D0F-AF99-74219E298CC2}">
      <dgm:prSet/>
      <dgm:spPr/>
      <dgm:t>
        <a:bodyPr/>
        <a:lstStyle/>
        <a:p>
          <a:endParaRPr lang="ru-RU"/>
        </a:p>
      </dgm:t>
    </dgm:pt>
    <dgm:pt modelId="{23DB0424-332A-46C6-B49C-B42129CA41FA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Предмет исследования: формирование учебной мотивации у младших школьников.</a:t>
          </a:r>
          <a:endParaRPr lang="ru-RU" sz="2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D02E14A-F22F-4511-A5FB-B4E912F0C5C6}" type="parTrans" cxnId="{99504069-308F-40A7-B40C-4E7E0317B413}">
      <dgm:prSet/>
      <dgm:spPr/>
      <dgm:t>
        <a:bodyPr/>
        <a:lstStyle/>
        <a:p>
          <a:endParaRPr lang="ru-RU"/>
        </a:p>
      </dgm:t>
    </dgm:pt>
    <dgm:pt modelId="{5D90C827-4FF3-4098-9794-0ED0A8581023}" type="sibTrans" cxnId="{99504069-308F-40A7-B40C-4E7E0317B413}">
      <dgm:prSet/>
      <dgm:spPr/>
      <dgm:t>
        <a:bodyPr/>
        <a:lstStyle/>
        <a:p>
          <a:endParaRPr lang="ru-RU"/>
        </a:p>
      </dgm:t>
    </dgm:pt>
    <dgm:pt modelId="{56D73D7D-BAD5-42BB-B65E-3DF2C7C1E58A}" type="pres">
      <dgm:prSet presAssocID="{48BA8CB1-C302-45EC-871D-B964A28D6EE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2536D4E-0B73-4801-86B3-8D5ABF67E2EB}" type="pres">
      <dgm:prSet presAssocID="{F4FD721E-9A66-4201-9215-24B2ECAA0771}" presName="parentText" presStyleLbl="node1" presStyleIdx="0" presStyleCnt="2" custScaleX="100000" custLinFactNeighborX="2632" custLinFactNeighborY="7246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73F101-A720-4976-B102-CA41BD1002A0}" type="pres">
      <dgm:prSet presAssocID="{F220C77D-D602-4D5D-B1BC-381B61154518}" presName="spacer" presStyleCnt="0"/>
      <dgm:spPr/>
    </dgm:pt>
    <dgm:pt modelId="{E8523D12-EAEE-4D1D-9EDC-D6051991FABB}" type="pres">
      <dgm:prSet presAssocID="{23DB0424-332A-46C6-B49C-B42129CA41FA}" presName="parentText" presStyleLbl="node1" presStyleIdx="1" presStyleCnt="2" custLinFactNeighborY="4753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E64EE4E-5085-4D0F-AF99-74219E298CC2}" srcId="{48BA8CB1-C302-45EC-871D-B964A28D6EE5}" destId="{F4FD721E-9A66-4201-9215-24B2ECAA0771}" srcOrd="0" destOrd="0" parTransId="{3A5BD6A5-5F93-4B03-BFF0-3F0F95436803}" sibTransId="{F220C77D-D602-4D5D-B1BC-381B61154518}"/>
    <dgm:cxn modelId="{99504069-308F-40A7-B40C-4E7E0317B413}" srcId="{48BA8CB1-C302-45EC-871D-B964A28D6EE5}" destId="{23DB0424-332A-46C6-B49C-B42129CA41FA}" srcOrd="1" destOrd="0" parTransId="{0D02E14A-F22F-4511-A5FB-B4E912F0C5C6}" sibTransId="{5D90C827-4FF3-4098-9794-0ED0A8581023}"/>
    <dgm:cxn modelId="{9BFD2A85-F5C3-4BA4-9090-DC9AAA87443D}" type="presOf" srcId="{48BA8CB1-C302-45EC-871D-B964A28D6EE5}" destId="{56D73D7D-BAD5-42BB-B65E-3DF2C7C1E58A}" srcOrd="0" destOrd="0" presId="urn:microsoft.com/office/officeart/2005/8/layout/vList2"/>
    <dgm:cxn modelId="{F4640DAE-C35C-4706-B9C6-35CC3C739914}" type="presOf" srcId="{23DB0424-332A-46C6-B49C-B42129CA41FA}" destId="{E8523D12-EAEE-4D1D-9EDC-D6051991FABB}" srcOrd="0" destOrd="0" presId="urn:microsoft.com/office/officeart/2005/8/layout/vList2"/>
    <dgm:cxn modelId="{C4F17CB0-35B5-47BD-BA0B-52F653FFC44A}" type="presOf" srcId="{F4FD721E-9A66-4201-9215-24B2ECAA0771}" destId="{12536D4E-0B73-4801-86B3-8D5ABF67E2EB}" srcOrd="0" destOrd="0" presId="urn:microsoft.com/office/officeart/2005/8/layout/vList2"/>
    <dgm:cxn modelId="{AA710C27-5102-46D7-B1E7-9D763E5AB72C}" type="presParOf" srcId="{56D73D7D-BAD5-42BB-B65E-3DF2C7C1E58A}" destId="{12536D4E-0B73-4801-86B3-8D5ABF67E2EB}" srcOrd="0" destOrd="0" presId="urn:microsoft.com/office/officeart/2005/8/layout/vList2"/>
    <dgm:cxn modelId="{641F1978-0139-4A0E-B9FC-2FF4199003FE}" type="presParOf" srcId="{56D73D7D-BAD5-42BB-B65E-3DF2C7C1E58A}" destId="{2273F101-A720-4976-B102-CA41BD1002A0}" srcOrd="1" destOrd="0" presId="urn:microsoft.com/office/officeart/2005/8/layout/vList2"/>
    <dgm:cxn modelId="{F876A086-8D7D-4804-B449-F29DD03D1341}" type="presParOf" srcId="{56D73D7D-BAD5-42BB-B65E-3DF2C7C1E58A}" destId="{E8523D12-EAEE-4D1D-9EDC-D6051991FABB}" srcOrd="2" destOrd="0" presId="urn:microsoft.com/office/officeart/2005/8/layout/vList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9FFF68-4CE2-40F0-A019-CE090D0D1855}" type="doc">
      <dgm:prSet loTypeId="urn:microsoft.com/office/officeart/2005/8/layout/vList2" loCatId="list" qsTypeId="urn:microsoft.com/office/officeart/2005/8/quickstyle/simple3" qsCatId="simple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0F258E28-1199-4353-8B8D-1717F46FB300}">
      <dgm:prSet phldrT="[Текст]" custT="1"/>
      <dgm:spPr/>
      <dgm:t>
        <a:bodyPr/>
        <a:lstStyle/>
        <a:p>
          <a:pPr algn="l"/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ФГОС НОО - совокупность требований, обязательных при реализации основных образовательных программ начального общего образования (ООП НОО) образовательными учреждениями, имеющими государственную аккредитацию.( Федеральный государственный образовательный стандарт начального общего образования.)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8AACDD2-DD63-4643-BEC2-8E37FC67B5DC}" type="parTrans" cxnId="{B53F53AC-164E-4887-A34F-92B8669479A4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79FDF457-D5A8-421C-8D37-1D2808DF04E4}" type="sibTrans" cxnId="{B53F53AC-164E-4887-A34F-92B8669479A4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DE0BB67-CDED-4FD7-8B59-9CFC5A7ACD40}">
      <dgm:prSet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Мотивация-процесс побуждения себя и других к деятельности для достижения личных целей или целей организации. (М. </a:t>
          </a:r>
          <a:r>
            <a:rPr lang="ru-RU" sz="20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Мескон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)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A6408E2-5455-48E8-8BC0-D4CE60F3B9D2}" type="parTrans" cxnId="{53B083FA-8D83-4067-9CCE-E000B24C374A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A74F627-96CC-4A05-B0EA-F0C8AFFF5D6C}" type="sibTrans" cxnId="{53B083FA-8D83-4067-9CCE-E000B24C374A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E0D1A9CC-ED65-436B-9F23-C8891649FFEA}">
      <dgm:prSet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Мотив учения - это направленность ученика на различные стороны учебной деятельности. (А.К. Маркова)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9FDAEE6-21F5-48AD-8423-B087FBBD0981}" type="parTrans" cxnId="{13C3344C-A1B6-4590-B8DF-AC481960A298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BFF6FCE-BE84-4668-AFCF-EB0F7AB5B9B5}" type="sibTrans" cxnId="{13C3344C-A1B6-4590-B8DF-AC481960A298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8DBAA30-1B0E-4C5C-978D-0CF6F5443F35}">
      <dgm:prSet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Учебная деятельность - это деятельность, имеющая своим содержанием овладение обобщёнными способами действий в сфере научных понятий. (Д.Б. </a:t>
          </a:r>
          <a:r>
            <a:rPr lang="ru-RU" sz="20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Эльконин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)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0665FFD-5274-4BD4-BA4C-483CA8512DB3}" type="parTrans" cxnId="{1CCEEC45-29C8-4D53-9826-C3F36911B92C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ABCDC884-5942-4C79-9A20-756FC5048F6C}" type="sibTrans" cxnId="{1CCEEC45-29C8-4D53-9826-C3F36911B92C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38EFBDD-1F4B-4975-BCF1-D9161C2350F0}" type="pres">
      <dgm:prSet presAssocID="{049FFF68-4CE2-40F0-A019-CE090D0D185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AC5481A-A543-4352-B226-2F55ECED487A}" type="pres">
      <dgm:prSet presAssocID="{0F258E28-1199-4353-8B8D-1717F46FB300}" presName="parentText" presStyleLbl="node1" presStyleIdx="0" presStyleCnt="4" custScaleY="12658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F4D3EE-70F8-4ED4-9104-154C3448CDB3}" type="pres">
      <dgm:prSet presAssocID="{79FDF457-D5A8-421C-8D37-1D2808DF04E4}" presName="spacer" presStyleCnt="0"/>
      <dgm:spPr/>
    </dgm:pt>
    <dgm:pt modelId="{D6CBF0ED-2BDE-4E2F-91C6-AAD8E9DA6CB8}" type="pres">
      <dgm:prSet presAssocID="{5DE0BB67-CDED-4FD7-8B59-9CFC5A7ACD40}" presName="parentText" presStyleLbl="node1" presStyleIdx="1" presStyleCnt="4" custScaleY="9077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0E2218-BE18-4D45-B01A-7FB62C1F6D57}" type="pres">
      <dgm:prSet presAssocID="{5A74F627-96CC-4A05-B0EA-F0C8AFFF5D6C}" presName="spacer" presStyleCnt="0"/>
      <dgm:spPr/>
    </dgm:pt>
    <dgm:pt modelId="{DE5B4837-AF15-45D5-812D-142756D4FD45}" type="pres">
      <dgm:prSet presAssocID="{E0D1A9CC-ED65-436B-9F23-C8891649FFEA}" presName="parentText" presStyleLbl="node1" presStyleIdx="2" presStyleCnt="4" custScaleY="9268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876F6D-85DE-4AE0-A130-490D1DFC7406}" type="pres">
      <dgm:prSet presAssocID="{8BFF6FCE-BE84-4668-AFCF-EB0F7AB5B9B5}" presName="spacer" presStyleCnt="0"/>
      <dgm:spPr/>
    </dgm:pt>
    <dgm:pt modelId="{7790907E-6134-4C64-9016-663679832681}" type="pres">
      <dgm:prSet presAssocID="{88DBAA30-1B0E-4C5C-978D-0CF6F5443F35}" presName="parentText" presStyleLbl="node1" presStyleIdx="3" presStyleCnt="4" custScaleY="11024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4D93FA3-4158-4A23-9E62-E3290CB67F8E}" type="presOf" srcId="{049FFF68-4CE2-40F0-A019-CE090D0D1855}" destId="{B38EFBDD-1F4B-4975-BCF1-D9161C2350F0}" srcOrd="0" destOrd="0" presId="urn:microsoft.com/office/officeart/2005/8/layout/vList2"/>
    <dgm:cxn modelId="{9DA69453-FCB6-4986-B723-D8981F527A49}" type="presOf" srcId="{5DE0BB67-CDED-4FD7-8B59-9CFC5A7ACD40}" destId="{D6CBF0ED-2BDE-4E2F-91C6-AAD8E9DA6CB8}" srcOrd="0" destOrd="0" presId="urn:microsoft.com/office/officeart/2005/8/layout/vList2"/>
    <dgm:cxn modelId="{1CCEEC45-29C8-4D53-9826-C3F36911B92C}" srcId="{049FFF68-4CE2-40F0-A019-CE090D0D1855}" destId="{88DBAA30-1B0E-4C5C-978D-0CF6F5443F35}" srcOrd="3" destOrd="0" parTransId="{50665FFD-5274-4BD4-BA4C-483CA8512DB3}" sibTransId="{ABCDC884-5942-4C79-9A20-756FC5048F6C}"/>
    <dgm:cxn modelId="{53B083FA-8D83-4067-9CCE-E000B24C374A}" srcId="{049FFF68-4CE2-40F0-A019-CE090D0D1855}" destId="{5DE0BB67-CDED-4FD7-8B59-9CFC5A7ACD40}" srcOrd="1" destOrd="0" parTransId="{4A6408E2-5455-48E8-8BC0-D4CE60F3B9D2}" sibTransId="{5A74F627-96CC-4A05-B0EA-F0C8AFFF5D6C}"/>
    <dgm:cxn modelId="{4E48CBBA-B88E-4552-ABDF-1D9C83AE7D3C}" type="presOf" srcId="{0F258E28-1199-4353-8B8D-1717F46FB300}" destId="{1AC5481A-A543-4352-B226-2F55ECED487A}" srcOrd="0" destOrd="0" presId="urn:microsoft.com/office/officeart/2005/8/layout/vList2"/>
    <dgm:cxn modelId="{B53F53AC-164E-4887-A34F-92B8669479A4}" srcId="{049FFF68-4CE2-40F0-A019-CE090D0D1855}" destId="{0F258E28-1199-4353-8B8D-1717F46FB300}" srcOrd="0" destOrd="0" parTransId="{48AACDD2-DD63-4643-BEC2-8E37FC67B5DC}" sibTransId="{79FDF457-D5A8-421C-8D37-1D2808DF04E4}"/>
    <dgm:cxn modelId="{8304212A-40E0-4670-8ACE-59AFB0A3464C}" type="presOf" srcId="{E0D1A9CC-ED65-436B-9F23-C8891649FFEA}" destId="{DE5B4837-AF15-45D5-812D-142756D4FD45}" srcOrd="0" destOrd="0" presId="urn:microsoft.com/office/officeart/2005/8/layout/vList2"/>
    <dgm:cxn modelId="{BC593AC4-77B8-47C4-A81C-2B66A3428053}" type="presOf" srcId="{88DBAA30-1B0E-4C5C-978D-0CF6F5443F35}" destId="{7790907E-6134-4C64-9016-663679832681}" srcOrd="0" destOrd="0" presId="urn:microsoft.com/office/officeart/2005/8/layout/vList2"/>
    <dgm:cxn modelId="{13C3344C-A1B6-4590-B8DF-AC481960A298}" srcId="{049FFF68-4CE2-40F0-A019-CE090D0D1855}" destId="{E0D1A9CC-ED65-436B-9F23-C8891649FFEA}" srcOrd="2" destOrd="0" parTransId="{C9FDAEE6-21F5-48AD-8423-B087FBBD0981}" sibTransId="{8BFF6FCE-BE84-4668-AFCF-EB0F7AB5B9B5}"/>
    <dgm:cxn modelId="{A8FA1F28-DC52-488B-A39F-CB09A4542975}" type="presParOf" srcId="{B38EFBDD-1F4B-4975-BCF1-D9161C2350F0}" destId="{1AC5481A-A543-4352-B226-2F55ECED487A}" srcOrd="0" destOrd="0" presId="urn:microsoft.com/office/officeart/2005/8/layout/vList2"/>
    <dgm:cxn modelId="{615CEE82-2ADB-4539-B28F-3B24FEA8E032}" type="presParOf" srcId="{B38EFBDD-1F4B-4975-BCF1-D9161C2350F0}" destId="{1FF4D3EE-70F8-4ED4-9104-154C3448CDB3}" srcOrd="1" destOrd="0" presId="urn:microsoft.com/office/officeart/2005/8/layout/vList2"/>
    <dgm:cxn modelId="{0FD970A5-BBBD-4967-9693-9D9339BBBB6C}" type="presParOf" srcId="{B38EFBDD-1F4B-4975-BCF1-D9161C2350F0}" destId="{D6CBF0ED-2BDE-4E2F-91C6-AAD8E9DA6CB8}" srcOrd="2" destOrd="0" presId="urn:microsoft.com/office/officeart/2005/8/layout/vList2"/>
    <dgm:cxn modelId="{01EE60AF-2226-4458-9899-3F7ABED54C7A}" type="presParOf" srcId="{B38EFBDD-1F4B-4975-BCF1-D9161C2350F0}" destId="{4F0E2218-BE18-4D45-B01A-7FB62C1F6D57}" srcOrd="3" destOrd="0" presId="urn:microsoft.com/office/officeart/2005/8/layout/vList2"/>
    <dgm:cxn modelId="{70F487BE-F3F5-4A1C-9013-96A40542D3F7}" type="presParOf" srcId="{B38EFBDD-1F4B-4975-BCF1-D9161C2350F0}" destId="{DE5B4837-AF15-45D5-812D-142756D4FD45}" srcOrd="4" destOrd="0" presId="urn:microsoft.com/office/officeart/2005/8/layout/vList2"/>
    <dgm:cxn modelId="{7D6C184D-4BB5-4BFB-B312-18FDB0AE473F}" type="presParOf" srcId="{B38EFBDD-1F4B-4975-BCF1-D9161C2350F0}" destId="{4E876F6D-85DE-4AE0-A130-490D1DFC7406}" srcOrd="5" destOrd="0" presId="urn:microsoft.com/office/officeart/2005/8/layout/vList2"/>
    <dgm:cxn modelId="{9DE80209-A561-4664-9034-E7F718A66ECE}" type="presParOf" srcId="{B38EFBDD-1F4B-4975-BCF1-D9161C2350F0}" destId="{7790907E-6134-4C64-9016-663679832681}" srcOrd="6" destOrd="0" presId="urn:microsoft.com/office/officeart/2005/8/layout/vList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BFFACA0-5DA4-465C-9298-F78F5BF3506F}" type="doc">
      <dgm:prSet loTypeId="urn:microsoft.com/office/officeart/2005/8/layout/default" loCatId="list" qsTypeId="urn:microsoft.com/office/officeart/2005/8/quickstyle/simple3" qsCatId="simple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74FFAE63-2447-466E-81A5-57C8048FEA09}">
      <dgm:prSet custT="1"/>
      <dgm:spPr/>
      <dgm:t>
        <a:bodyPr/>
        <a:lstStyle/>
        <a:p>
          <a:r>
            <a:rPr lang="ru-RU" sz="2800" smtClean="0">
              <a:latin typeface="Times New Roman" pitchFamily="18" charset="0"/>
              <a:cs typeface="Times New Roman" pitchFamily="18" charset="0"/>
            </a:rPr>
            <a:t>мотив саморазвития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11868D9B-2024-467E-9BE6-A549B053EA53}" type="parTrans" cxnId="{6417A30D-6CBB-4E73-B46A-C3C3AA0F6207}">
      <dgm:prSet/>
      <dgm:spPr/>
      <dgm:t>
        <a:bodyPr/>
        <a:lstStyle/>
        <a:p>
          <a:endParaRPr lang="ru-RU" sz="28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3B138BA-6964-430D-9408-6543E93B144D}" type="sibTrans" cxnId="{6417A30D-6CBB-4E73-B46A-C3C3AA0F6207}">
      <dgm:prSet/>
      <dgm:spPr/>
      <dgm:t>
        <a:bodyPr/>
        <a:lstStyle/>
        <a:p>
          <a:endParaRPr lang="ru-RU" sz="28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A500092-23E2-400E-92A1-96C40AA75D3A}">
      <dgm:prSet custT="1"/>
      <dgm:spPr/>
      <dgm:t>
        <a:bodyPr/>
        <a:lstStyle/>
        <a:p>
          <a:r>
            <a:rPr lang="ru-RU" sz="2800" smtClean="0">
              <a:latin typeface="Times New Roman" pitchFamily="18" charset="0"/>
              <a:cs typeface="Times New Roman" pitchFamily="18" charset="0"/>
            </a:rPr>
            <a:t>мотив «достижения»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98CBC381-F210-48E5-B0AD-8F63C84C3CD8}" type="parTrans" cxnId="{C44AB690-7B9A-4755-95B7-9617EC51F3AD}">
      <dgm:prSet/>
      <dgm:spPr/>
      <dgm:t>
        <a:bodyPr/>
        <a:lstStyle/>
        <a:p>
          <a:endParaRPr lang="ru-RU" sz="28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6F3D129-DD17-4D6D-8A1B-A8D2FA04AACF}" type="sibTrans" cxnId="{C44AB690-7B9A-4755-95B7-9617EC51F3AD}">
      <dgm:prSet/>
      <dgm:spPr/>
      <dgm:t>
        <a:bodyPr/>
        <a:lstStyle/>
        <a:p>
          <a:endParaRPr lang="ru-RU" sz="28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2FDAFB9-B36A-4C37-BE1D-A4FF72A5FA37}">
      <dgm:prSet custT="1"/>
      <dgm:spPr/>
      <dgm:t>
        <a:bodyPr/>
        <a:lstStyle/>
        <a:p>
          <a:r>
            <a:rPr lang="ru-RU" sz="2800" smtClean="0">
              <a:latin typeface="Times New Roman" pitchFamily="18" charset="0"/>
              <a:cs typeface="Times New Roman" pitchFamily="18" charset="0"/>
            </a:rPr>
            <a:t>мотив «профессионально-жизненного самоопределения»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C795C6A7-CC96-4DB6-B3EB-1AF5227314A3}" type="parTrans" cxnId="{0BB5E65D-9FF4-4351-97EC-345F4A39F237}">
      <dgm:prSet/>
      <dgm:spPr/>
      <dgm:t>
        <a:bodyPr/>
        <a:lstStyle/>
        <a:p>
          <a:endParaRPr lang="ru-RU" sz="28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6876A08-C538-4667-8E7F-0A5D674FDD5C}" type="sibTrans" cxnId="{0BB5E65D-9FF4-4351-97EC-345F4A39F237}">
      <dgm:prSet/>
      <dgm:spPr/>
      <dgm:t>
        <a:bodyPr/>
        <a:lstStyle/>
        <a:p>
          <a:endParaRPr lang="ru-RU" sz="28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902CEA1-BA15-4287-BB3B-2052C1F9470B}">
      <dgm:prSet custT="1"/>
      <dgm:spPr/>
      <dgm:t>
        <a:bodyPr/>
        <a:lstStyle/>
        <a:p>
          <a:r>
            <a:rPr lang="ru-RU" sz="2800" smtClean="0">
              <a:latin typeface="Times New Roman" pitchFamily="18" charset="0"/>
              <a:cs typeface="Times New Roman" pitchFamily="18" charset="0"/>
            </a:rPr>
            <a:t>коммуникативный мотив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F5D63C01-2162-4E7B-9DB8-145EE4F6963D}" type="parTrans" cxnId="{2D93C5D7-7C18-4391-A630-14BB29A81E90}">
      <dgm:prSet/>
      <dgm:spPr/>
      <dgm:t>
        <a:bodyPr/>
        <a:lstStyle/>
        <a:p>
          <a:endParaRPr lang="ru-RU" sz="28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25197E6-2BE7-4AA0-9BBC-31D39B96B05D}" type="sibTrans" cxnId="{2D93C5D7-7C18-4391-A630-14BB29A81E90}">
      <dgm:prSet/>
      <dgm:spPr/>
      <dgm:t>
        <a:bodyPr/>
        <a:lstStyle/>
        <a:p>
          <a:endParaRPr lang="ru-RU" sz="28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2DDD38D-4932-4119-9E4C-4E51EBA5206F}">
      <dgm:prSet custT="1"/>
      <dgm:spPr/>
      <dgm:t>
        <a:bodyPr/>
        <a:lstStyle/>
        <a:p>
          <a:r>
            <a:rPr lang="ru-RU" sz="2800" smtClean="0">
              <a:latin typeface="Times New Roman" pitchFamily="18" charset="0"/>
              <a:cs typeface="Times New Roman" pitchFamily="18" charset="0"/>
            </a:rPr>
            <a:t>эмоциональный мотив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195497C0-2C8D-4CB7-895D-C394146F0EE9}" type="parTrans" cxnId="{7755E955-0744-40F8-B3C1-DBEC9D12F5A8}">
      <dgm:prSet/>
      <dgm:spPr/>
      <dgm:t>
        <a:bodyPr/>
        <a:lstStyle/>
        <a:p>
          <a:endParaRPr lang="ru-RU" sz="28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74353B4-42F5-45AE-808A-818B0CA941BB}" type="sibTrans" cxnId="{7755E955-0744-40F8-B3C1-DBEC9D12F5A8}">
      <dgm:prSet/>
      <dgm:spPr/>
      <dgm:t>
        <a:bodyPr/>
        <a:lstStyle/>
        <a:p>
          <a:endParaRPr lang="ru-RU" sz="28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252BC87-AB8D-4300-A216-78F90AEBB939}">
      <dgm:prSet custT="1"/>
      <dgm:spPr/>
      <dgm:t>
        <a:bodyPr/>
        <a:lstStyle/>
        <a:p>
          <a:r>
            <a:rPr lang="ru-RU" sz="2800" smtClean="0">
              <a:latin typeface="Times New Roman" pitchFamily="18" charset="0"/>
              <a:cs typeface="Times New Roman" pitchFamily="18" charset="0"/>
            </a:rPr>
            <a:t>мотив «позиция»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A1C93984-5BD0-42B5-9C37-EDB4EF5EEE86}" type="parTrans" cxnId="{ADEE5CE8-06DE-40CC-967C-E51B8AF26802}">
      <dgm:prSet/>
      <dgm:spPr/>
      <dgm:t>
        <a:bodyPr/>
        <a:lstStyle/>
        <a:p>
          <a:endParaRPr lang="ru-RU" sz="28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D3AA928-CE58-4BD7-82A8-89E5300F8ADA}" type="sibTrans" cxnId="{ADEE5CE8-06DE-40CC-967C-E51B8AF26802}">
      <dgm:prSet/>
      <dgm:spPr/>
      <dgm:t>
        <a:bodyPr/>
        <a:lstStyle/>
        <a:p>
          <a:endParaRPr lang="ru-RU" sz="28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5F6D13C-DEDC-4E9C-B0AC-66785A20D25B}" type="pres">
      <dgm:prSet presAssocID="{FBFFACA0-5DA4-465C-9298-F78F5BF3506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8048DF8-C65C-4B5C-B9DE-3723830DBE5A}" type="pres">
      <dgm:prSet presAssocID="{74FFAE63-2447-466E-81A5-57C8048FEA09}" presName="node" presStyleLbl="node1" presStyleIdx="0" presStyleCnt="6" custScaleX="116456" custLinFactNeighborX="-33421" custLinFactNeighborY="-9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27FCA8-B5D1-47C1-AC66-78D42C71A466}" type="pres">
      <dgm:prSet presAssocID="{43B138BA-6964-430D-9408-6543E93B144D}" presName="sibTrans" presStyleCnt="0"/>
      <dgm:spPr/>
      <dgm:t>
        <a:bodyPr/>
        <a:lstStyle/>
        <a:p>
          <a:endParaRPr lang="ru-RU"/>
        </a:p>
      </dgm:t>
    </dgm:pt>
    <dgm:pt modelId="{2CC36B7E-755C-44DA-ABD0-3F6C107946B0}" type="pres">
      <dgm:prSet presAssocID="{4A500092-23E2-400E-92A1-96C40AA75D3A}" presName="node" presStyleLbl="node1" presStyleIdx="1" presStyleCnt="6" custScaleX="108446" custScaleY="101620" custLinFactNeighborX="24523" custLinFactNeighborY="-1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C3B5AF-C523-4EAA-ACD5-EB013CEDC937}" type="pres">
      <dgm:prSet presAssocID="{96F3D129-DD17-4D6D-8A1B-A8D2FA04AACF}" presName="sibTrans" presStyleCnt="0"/>
      <dgm:spPr/>
      <dgm:t>
        <a:bodyPr/>
        <a:lstStyle/>
        <a:p>
          <a:endParaRPr lang="ru-RU"/>
        </a:p>
      </dgm:t>
    </dgm:pt>
    <dgm:pt modelId="{6B4E8835-39F6-4EAE-8821-6BE5DAAB0844}" type="pres">
      <dgm:prSet presAssocID="{B2FDAFB9-B36A-4C37-BE1D-A4FF72A5FA37}" presName="node" presStyleLbl="node1" presStyleIdx="2" presStyleCnt="6" custScaleX="125374" custLinFactNeighborX="-43884" custLinFactNeighborY="-71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21A1E7-EE4D-4472-80C9-E65FC66F522C}" type="pres">
      <dgm:prSet presAssocID="{56876A08-C538-4667-8E7F-0A5D674FDD5C}" presName="sibTrans" presStyleCnt="0"/>
      <dgm:spPr/>
      <dgm:t>
        <a:bodyPr/>
        <a:lstStyle/>
        <a:p>
          <a:endParaRPr lang="ru-RU"/>
        </a:p>
      </dgm:t>
    </dgm:pt>
    <dgm:pt modelId="{16A482C1-AAC4-4151-923A-C4EBFDABC3DA}" type="pres">
      <dgm:prSet presAssocID="{12DDD38D-4932-4119-9E4C-4E51EBA5206F}" presName="node" presStyleLbl="node1" presStyleIdx="3" presStyleCnt="6" custScaleX="116457" custLinFactX="-60330" custLinFactY="5069" custLinFactNeighborX="-10000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969860-07C8-489C-ABFF-7FAF104B3FDE}" type="pres">
      <dgm:prSet presAssocID="{274353B4-42F5-45AE-808A-818B0CA941BB}" presName="sibTrans" presStyleCnt="0"/>
      <dgm:spPr/>
      <dgm:t>
        <a:bodyPr/>
        <a:lstStyle/>
        <a:p>
          <a:endParaRPr lang="ru-RU"/>
        </a:p>
      </dgm:t>
    </dgm:pt>
    <dgm:pt modelId="{B47E35C0-DBB5-452C-B277-868F113D3408}" type="pres">
      <dgm:prSet presAssocID="{5902CEA1-BA15-4287-BB3B-2052C1F9470B}" presName="node" presStyleLbl="node1" presStyleIdx="4" presStyleCnt="6" custScaleX="126096" custLinFactX="61336" custLinFactY="-19235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F1FD6D-D3E2-45FF-8C6F-0171B80EC33D}" type="pres">
      <dgm:prSet presAssocID="{725197E6-2BE7-4AA0-9BBC-31D39B96B05D}" presName="sibTrans" presStyleCnt="0"/>
      <dgm:spPr/>
      <dgm:t>
        <a:bodyPr/>
        <a:lstStyle/>
        <a:p>
          <a:endParaRPr lang="ru-RU"/>
        </a:p>
      </dgm:t>
    </dgm:pt>
    <dgm:pt modelId="{241D628E-3E21-4F74-898D-493CE26C4A3B}" type="pres">
      <dgm:prSet presAssocID="{8252BC87-AB8D-4300-A216-78F90AEBB939}" presName="node" presStyleLbl="node1" presStyleIdx="5" presStyleCnt="6" custScaleX="113932" custLinFactNeighborX="22446" custLinFactNeighborY="-115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755E955-0744-40F8-B3C1-DBEC9D12F5A8}" srcId="{FBFFACA0-5DA4-465C-9298-F78F5BF3506F}" destId="{12DDD38D-4932-4119-9E4C-4E51EBA5206F}" srcOrd="3" destOrd="0" parTransId="{195497C0-2C8D-4CB7-895D-C394146F0EE9}" sibTransId="{274353B4-42F5-45AE-808A-818B0CA941BB}"/>
    <dgm:cxn modelId="{C44AB690-7B9A-4755-95B7-9617EC51F3AD}" srcId="{FBFFACA0-5DA4-465C-9298-F78F5BF3506F}" destId="{4A500092-23E2-400E-92A1-96C40AA75D3A}" srcOrd="1" destOrd="0" parTransId="{98CBC381-F210-48E5-B0AD-8F63C84C3CD8}" sibTransId="{96F3D129-DD17-4D6D-8A1B-A8D2FA04AACF}"/>
    <dgm:cxn modelId="{DCBC765B-87A4-4CBF-8311-E3D5215BFA3A}" type="presOf" srcId="{12DDD38D-4932-4119-9E4C-4E51EBA5206F}" destId="{16A482C1-AAC4-4151-923A-C4EBFDABC3DA}" srcOrd="0" destOrd="0" presId="urn:microsoft.com/office/officeart/2005/8/layout/default"/>
    <dgm:cxn modelId="{595047A5-883D-4B83-BB70-943912BFB92A}" type="presOf" srcId="{B2FDAFB9-B36A-4C37-BE1D-A4FF72A5FA37}" destId="{6B4E8835-39F6-4EAE-8821-6BE5DAAB0844}" srcOrd="0" destOrd="0" presId="urn:microsoft.com/office/officeart/2005/8/layout/default"/>
    <dgm:cxn modelId="{6417A30D-6CBB-4E73-B46A-C3C3AA0F6207}" srcId="{FBFFACA0-5DA4-465C-9298-F78F5BF3506F}" destId="{74FFAE63-2447-466E-81A5-57C8048FEA09}" srcOrd="0" destOrd="0" parTransId="{11868D9B-2024-467E-9BE6-A549B053EA53}" sibTransId="{43B138BA-6964-430D-9408-6543E93B144D}"/>
    <dgm:cxn modelId="{ADEE5CE8-06DE-40CC-967C-E51B8AF26802}" srcId="{FBFFACA0-5DA4-465C-9298-F78F5BF3506F}" destId="{8252BC87-AB8D-4300-A216-78F90AEBB939}" srcOrd="5" destOrd="0" parTransId="{A1C93984-5BD0-42B5-9C37-EDB4EF5EEE86}" sibTransId="{BD3AA928-CE58-4BD7-82A8-89E5300F8ADA}"/>
    <dgm:cxn modelId="{E191BD86-AC43-43E0-AB86-276E0862CB39}" type="presOf" srcId="{FBFFACA0-5DA4-465C-9298-F78F5BF3506F}" destId="{25F6D13C-DEDC-4E9C-B0AC-66785A20D25B}" srcOrd="0" destOrd="0" presId="urn:microsoft.com/office/officeart/2005/8/layout/default"/>
    <dgm:cxn modelId="{2D93C5D7-7C18-4391-A630-14BB29A81E90}" srcId="{FBFFACA0-5DA4-465C-9298-F78F5BF3506F}" destId="{5902CEA1-BA15-4287-BB3B-2052C1F9470B}" srcOrd="4" destOrd="0" parTransId="{F5D63C01-2162-4E7B-9DB8-145EE4F6963D}" sibTransId="{725197E6-2BE7-4AA0-9BBC-31D39B96B05D}"/>
    <dgm:cxn modelId="{2EFD889B-F9F8-430D-995E-B62C67C58E65}" type="presOf" srcId="{74FFAE63-2447-466E-81A5-57C8048FEA09}" destId="{18048DF8-C65C-4B5C-B9DE-3723830DBE5A}" srcOrd="0" destOrd="0" presId="urn:microsoft.com/office/officeart/2005/8/layout/default"/>
    <dgm:cxn modelId="{447C7A23-5D91-4A0B-A806-E69A3F158774}" type="presOf" srcId="{5902CEA1-BA15-4287-BB3B-2052C1F9470B}" destId="{B47E35C0-DBB5-452C-B277-868F113D3408}" srcOrd="0" destOrd="0" presId="urn:microsoft.com/office/officeart/2005/8/layout/default"/>
    <dgm:cxn modelId="{0BB5E65D-9FF4-4351-97EC-345F4A39F237}" srcId="{FBFFACA0-5DA4-465C-9298-F78F5BF3506F}" destId="{B2FDAFB9-B36A-4C37-BE1D-A4FF72A5FA37}" srcOrd="2" destOrd="0" parTransId="{C795C6A7-CC96-4DB6-B3EB-1AF5227314A3}" sibTransId="{56876A08-C538-4667-8E7F-0A5D674FDD5C}"/>
    <dgm:cxn modelId="{5C44D241-7BFF-4B81-9699-7E4746E5AF3A}" type="presOf" srcId="{8252BC87-AB8D-4300-A216-78F90AEBB939}" destId="{241D628E-3E21-4F74-898D-493CE26C4A3B}" srcOrd="0" destOrd="0" presId="urn:microsoft.com/office/officeart/2005/8/layout/default"/>
    <dgm:cxn modelId="{9B4E72DB-4C8F-46A9-83EB-E4B08878523C}" type="presOf" srcId="{4A500092-23E2-400E-92A1-96C40AA75D3A}" destId="{2CC36B7E-755C-44DA-ABD0-3F6C107946B0}" srcOrd="0" destOrd="0" presId="urn:microsoft.com/office/officeart/2005/8/layout/default"/>
    <dgm:cxn modelId="{C9072118-4033-4060-8053-95B5C89329BA}" type="presParOf" srcId="{25F6D13C-DEDC-4E9C-B0AC-66785A20D25B}" destId="{18048DF8-C65C-4B5C-B9DE-3723830DBE5A}" srcOrd="0" destOrd="0" presId="urn:microsoft.com/office/officeart/2005/8/layout/default"/>
    <dgm:cxn modelId="{0D9AFDEF-4780-4513-AB43-4A0EC9EC7099}" type="presParOf" srcId="{25F6D13C-DEDC-4E9C-B0AC-66785A20D25B}" destId="{BF27FCA8-B5D1-47C1-AC66-78D42C71A466}" srcOrd="1" destOrd="0" presId="urn:microsoft.com/office/officeart/2005/8/layout/default"/>
    <dgm:cxn modelId="{5463623C-FFB5-4364-AB7F-1BD689219F58}" type="presParOf" srcId="{25F6D13C-DEDC-4E9C-B0AC-66785A20D25B}" destId="{2CC36B7E-755C-44DA-ABD0-3F6C107946B0}" srcOrd="2" destOrd="0" presId="urn:microsoft.com/office/officeart/2005/8/layout/default"/>
    <dgm:cxn modelId="{2FBE3BE6-2026-4C72-818C-E7CF6B41336D}" type="presParOf" srcId="{25F6D13C-DEDC-4E9C-B0AC-66785A20D25B}" destId="{0CC3B5AF-C523-4EAA-ACD5-EB013CEDC937}" srcOrd="3" destOrd="0" presId="urn:microsoft.com/office/officeart/2005/8/layout/default"/>
    <dgm:cxn modelId="{3156ADB4-2111-40F1-9DE1-0717C1EFB6B2}" type="presParOf" srcId="{25F6D13C-DEDC-4E9C-B0AC-66785A20D25B}" destId="{6B4E8835-39F6-4EAE-8821-6BE5DAAB0844}" srcOrd="4" destOrd="0" presId="urn:microsoft.com/office/officeart/2005/8/layout/default"/>
    <dgm:cxn modelId="{E1F20B0C-44AC-4709-854E-C63AA93689D5}" type="presParOf" srcId="{25F6D13C-DEDC-4E9C-B0AC-66785A20D25B}" destId="{DC21A1E7-EE4D-4472-80C9-E65FC66F522C}" srcOrd="5" destOrd="0" presId="urn:microsoft.com/office/officeart/2005/8/layout/default"/>
    <dgm:cxn modelId="{C0855C68-1C7D-45C9-AF02-2A5B1743B8BE}" type="presParOf" srcId="{25F6D13C-DEDC-4E9C-B0AC-66785A20D25B}" destId="{16A482C1-AAC4-4151-923A-C4EBFDABC3DA}" srcOrd="6" destOrd="0" presId="urn:microsoft.com/office/officeart/2005/8/layout/default"/>
    <dgm:cxn modelId="{990657FA-32EA-4F29-A8EB-80CD8BF753B0}" type="presParOf" srcId="{25F6D13C-DEDC-4E9C-B0AC-66785A20D25B}" destId="{41969860-07C8-489C-ABFF-7FAF104B3FDE}" srcOrd="7" destOrd="0" presId="urn:microsoft.com/office/officeart/2005/8/layout/default"/>
    <dgm:cxn modelId="{7394CEC7-7355-4596-8EFD-F0EB8B0E4841}" type="presParOf" srcId="{25F6D13C-DEDC-4E9C-B0AC-66785A20D25B}" destId="{B47E35C0-DBB5-452C-B277-868F113D3408}" srcOrd="8" destOrd="0" presId="urn:microsoft.com/office/officeart/2005/8/layout/default"/>
    <dgm:cxn modelId="{525C6E39-F0FC-4F9C-B142-E22EC67620DB}" type="presParOf" srcId="{25F6D13C-DEDC-4E9C-B0AC-66785A20D25B}" destId="{85F1FD6D-D3E2-45FF-8C6F-0171B80EC33D}" srcOrd="9" destOrd="0" presId="urn:microsoft.com/office/officeart/2005/8/layout/default"/>
    <dgm:cxn modelId="{60110D79-737F-4525-913F-1FB86DEC8CED}" type="presParOf" srcId="{25F6D13C-DEDC-4E9C-B0AC-66785A20D25B}" destId="{241D628E-3E21-4F74-898D-493CE26C4A3B}" srcOrd="10" destOrd="0" presId="urn:microsoft.com/office/officeart/2005/8/layout/default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6159FE9-2EFC-4AE8-A95B-EA592E5D3925}" type="doc">
      <dgm:prSet loTypeId="urn:microsoft.com/office/officeart/2005/8/layout/default" loCatId="list" qsTypeId="urn:microsoft.com/office/officeart/2005/8/quickstyle/simple3" qsCatId="simple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E5F600C3-359F-41BD-8CE9-DA1AAC88ACAC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Метод «Дидактическая игра»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03CB1254-ED93-4502-8B0F-FA3B1E562276}" type="parTrans" cxnId="{CF28EEC7-A6F7-4802-98B7-388672DF6C5F}">
      <dgm:prSet/>
      <dgm:spPr/>
      <dgm:t>
        <a:bodyPr/>
        <a:lstStyle/>
        <a:p>
          <a:endParaRPr lang="ru-RU" sz="2400">
            <a:latin typeface="Times New Roman" pitchFamily="18" charset="0"/>
            <a:cs typeface="Times New Roman" pitchFamily="18" charset="0"/>
          </a:endParaRPr>
        </a:p>
      </dgm:t>
    </dgm:pt>
    <dgm:pt modelId="{AF10E447-72D5-41C0-8B0C-FFDA6B54123F}" type="sibTrans" cxnId="{CF28EEC7-A6F7-4802-98B7-388672DF6C5F}">
      <dgm:prSet/>
      <dgm:spPr/>
      <dgm:t>
        <a:bodyPr/>
        <a:lstStyle/>
        <a:p>
          <a:endParaRPr lang="ru-RU" sz="2400">
            <a:latin typeface="Times New Roman" pitchFamily="18" charset="0"/>
            <a:cs typeface="Times New Roman" pitchFamily="18" charset="0"/>
          </a:endParaRPr>
        </a:p>
      </dgm:t>
    </dgm:pt>
    <dgm:pt modelId="{B50BAB81-5B28-4CDB-AEE3-78B0F06454A9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Метод проекта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D6A96875-E8E5-4291-A8AE-7B799E3A3CFB}" type="parTrans" cxnId="{9206F0EA-873A-432F-BFCD-9B7F320237A7}">
      <dgm:prSet/>
      <dgm:spPr/>
      <dgm:t>
        <a:bodyPr/>
        <a:lstStyle/>
        <a:p>
          <a:endParaRPr lang="ru-RU" sz="2400">
            <a:latin typeface="Times New Roman" pitchFamily="18" charset="0"/>
            <a:cs typeface="Times New Roman" pitchFamily="18" charset="0"/>
          </a:endParaRPr>
        </a:p>
      </dgm:t>
    </dgm:pt>
    <dgm:pt modelId="{CCB6A2C4-781B-404D-881C-338D7A9A781A}" type="sibTrans" cxnId="{9206F0EA-873A-432F-BFCD-9B7F320237A7}">
      <dgm:prSet/>
      <dgm:spPr/>
      <dgm:t>
        <a:bodyPr/>
        <a:lstStyle/>
        <a:p>
          <a:endParaRPr lang="ru-RU" sz="2400">
            <a:latin typeface="Times New Roman" pitchFamily="18" charset="0"/>
            <a:cs typeface="Times New Roman" pitchFamily="18" charset="0"/>
          </a:endParaRPr>
        </a:p>
      </dgm:t>
    </dgm:pt>
    <dgm:pt modelId="{EBF6A0B5-5358-4553-BD79-83A9793B1398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Метод создания проблемной ситуации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A375E4E2-85A1-4A51-B38F-2D88156EC70F}" type="parTrans" cxnId="{D97A5881-C2AB-40A9-ABBB-661F895AEB22}">
      <dgm:prSet/>
      <dgm:spPr/>
      <dgm:t>
        <a:bodyPr/>
        <a:lstStyle/>
        <a:p>
          <a:endParaRPr lang="ru-RU" sz="2400">
            <a:latin typeface="Times New Roman" pitchFamily="18" charset="0"/>
            <a:cs typeface="Times New Roman" pitchFamily="18" charset="0"/>
          </a:endParaRPr>
        </a:p>
      </dgm:t>
    </dgm:pt>
    <dgm:pt modelId="{F37A13FD-4AED-4FEF-9607-3C184B888E2E}" type="sibTrans" cxnId="{D97A5881-C2AB-40A9-ABBB-661F895AEB22}">
      <dgm:prSet/>
      <dgm:spPr/>
      <dgm:t>
        <a:bodyPr/>
        <a:lstStyle/>
        <a:p>
          <a:endParaRPr lang="ru-RU" sz="2400">
            <a:latin typeface="Times New Roman" pitchFamily="18" charset="0"/>
            <a:cs typeface="Times New Roman" pitchFamily="18" charset="0"/>
          </a:endParaRPr>
        </a:p>
      </dgm:t>
    </dgm:pt>
    <dgm:pt modelId="{1CF4FB6A-AF34-4199-97CD-EE584015688B}">
      <dgm:prSet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Метод «Ситуация успеха»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6DA7D842-CC9C-430E-8D76-D5CDCE70C16B}" type="parTrans" cxnId="{BFB35FE3-79E4-478B-8C53-07DB184F9EC6}">
      <dgm:prSet/>
      <dgm:spPr/>
      <dgm:t>
        <a:bodyPr/>
        <a:lstStyle/>
        <a:p>
          <a:endParaRPr lang="ru-RU" sz="2400">
            <a:latin typeface="Times New Roman" pitchFamily="18" charset="0"/>
            <a:cs typeface="Times New Roman" pitchFamily="18" charset="0"/>
          </a:endParaRPr>
        </a:p>
      </dgm:t>
    </dgm:pt>
    <dgm:pt modelId="{474BBCB8-1D8C-45CD-BEC8-94625BABC3A6}" type="sibTrans" cxnId="{BFB35FE3-79E4-478B-8C53-07DB184F9EC6}">
      <dgm:prSet/>
      <dgm:spPr/>
      <dgm:t>
        <a:bodyPr/>
        <a:lstStyle/>
        <a:p>
          <a:endParaRPr lang="ru-RU" sz="2400">
            <a:latin typeface="Times New Roman" pitchFamily="18" charset="0"/>
            <a:cs typeface="Times New Roman" pitchFamily="18" charset="0"/>
          </a:endParaRPr>
        </a:p>
      </dgm:t>
    </dgm:pt>
    <dgm:pt modelId="{2C35EEEE-0AA6-47A1-A1CF-5A425A69BA50}">
      <dgm:prSet custT="1"/>
      <dgm:spPr/>
      <dgm:t>
        <a:bodyPr/>
        <a:lstStyle/>
        <a:p>
          <a:r>
            <a:rPr lang="ru-RU" sz="2400" smtClean="0">
              <a:latin typeface="Times New Roman" pitchFamily="18" charset="0"/>
              <a:cs typeface="Times New Roman" pitchFamily="18" charset="0"/>
            </a:rPr>
            <a:t>Метод «Соревнование» </a:t>
          </a:r>
          <a:endParaRPr lang="ru-RU" sz="2400">
            <a:latin typeface="Times New Roman" pitchFamily="18" charset="0"/>
            <a:cs typeface="Times New Roman" pitchFamily="18" charset="0"/>
          </a:endParaRPr>
        </a:p>
      </dgm:t>
    </dgm:pt>
    <dgm:pt modelId="{2D15B4A2-304A-4C7F-9E7F-7AE627DC78CA}" type="parTrans" cxnId="{E77F84F8-12CC-4DEC-BEAF-345B3A7A820C}">
      <dgm:prSet/>
      <dgm:spPr/>
      <dgm:t>
        <a:bodyPr/>
        <a:lstStyle/>
        <a:p>
          <a:endParaRPr lang="ru-RU" sz="2400">
            <a:latin typeface="Times New Roman" pitchFamily="18" charset="0"/>
            <a:cs typeface="Times New Roman" pitchFamily="18" charset="0"/>
          </a:endParaRPr>
        </a:p>
      </dgm:t>
    </dgm:pt>
    <dgm:pt modelId="{657D2533-0E06-4D79-BD16-EC76623A6199}" type="sibTrans" cxnId="{E77F84F8-12CC-4DEC-BEAF-345B3A7A820C}">
      <dgm:prSet/>
      <dgm:spPr/>
      <dgm:t>
        <a:bodyPr/>
        <a:lstStyle/>
        <a:p>
          <a:endParaRPr lang="ru-RU" sz="2400">
            <a:latin typeface="Times New Roman" pitchFamily="18" charset="0"/>
            <a:cs typeface="Times New Roman" pitchFamily="18" charset="0"/>
          </a:endParaRPr>
        </a:p>
      </dgm:t>
    </dgm:pt>
    <dgm:pt modelId="{ED090801-3D60-4252-9A86-4BCC1F04163A}" type="pres">
      <dgm:prSet presAssocID="{56159FE9-2EFC-4AE8-A95B-EA592E5D392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856D998-9A52-491F-A368-0F1A46CCEBEE}" type="pres">
      <dgm:prSet presAssocID="{E5F600C3-359F-41BD-8CE9-DA1AAC88ACAC}" presName="node" presStyleLbl="node1" presStyleIdx="0" presStyleCnt="5" custLinFactNeighborX="2807" custLinFactNeighborY="124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F6049C-B765-45DB-B1E6-3DFCBD5F306C}" type="pres">
      <dgm:prSet presAssocID="{AF10E447-72D5-41C0-8B0C-FFDA6B54123F}" presName="sibTrans" presStyleCnt="0"/>
      <dgm:spPr/>
    </dgm:pt>
    <dgm:pt modelId="{A1215375-6EDF-40B6-AE13-4FAE0D62C8FB}" type="pres">
      <dgm:prSet presAssocID="{B50BAB81-5B28-4CDB-AEE3-78B0F06454A9}" presName="node" presStyleLbl="node1" presStyleIdx="1" presStyleCnt="5" custLinFactX="-7193" custLinFactY="43422" custLinFactNeighborX="-10000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88AE7D-EFA8-46C9-8011-329CB8510229}" type="pres">
      <dgm:prSet presAssocID="{CCB6A2C4-781B-404D-881C-338D7A9A781A}" presName="sibTrans" presStyleCnt="0"/>
      <dgm:spPr/>
    </dgm:pt>
    <dgm:pt modelId="{77A22158-D296-4F6A-83FB-36E616BD4FA5}" type="pres">
      <dgm:prSet presAssocID="{2C35EEEE-0AA6-47A1-A1CF-5A425A69BA50}" presName="node" presStyleLbl="node1" presStyleIdx="2" presStyleCnt="5" custLinFactNeighborX="0" custLinFactNeighborY="30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55D6F2-DD86-49CE-9636-167BC2DD6AF2}" type="pres">
      <dgm:prSet presAssocID="{657D2533-0E06-4D79-BD16-EC76623A6199}" presName="sibTrans" presStyleCnt="0"/>
      <dgm:spPr/>
    </dgm:pt>
    <dgm:pt modelId="{07ACE56A-DFF4-44E3-BB47-77F16EF40C68}" type="pres">
      <dgm:prSet presAssocID="{1CF4FB6A-AF34-4199-97CD-EE584015688B}" presName="node" presStyleLbl="node1" presStyleIdx="3" presStyleCnt="5" custLinFactY="-69737" custLinFactNeighborX="54474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2BCD39-F806-490A-B6A6-6C37F7947290}" type="pres">
      <dgm:prSet presAssocID="{474BBCB8-1D8C-45CD-BEC8-94625BABC3A6}" presName="sibTrans" presStyleCnt="0"/>
      <dgm:spPr/>
    </dgm:pt>
    <dgm:pt modelId="{0B7FD5D5-4669-4D1D-AA90-D2EB1C5D87F0}" type="pres">
      <dgm:prSet presAssocID="{EBF6A0B5-5358-4553-BD79-83A9793B1398}" presName="node" presStyleLbl="node1" presStyleIdx="4" presStyleCnt="5" custLinFactNeighborX="45527" custLinFactNeighborY="267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0E789B3-8CC3-4868-926B-CFA68290A552}" type="presOf" srcId="{2C35EEEE-0AA6-47A1-A1CF-5A425A69BA50}" destId="{77A22158-D296-4F6A-83FB-36E616BD4FA5}" srcOrd="0" destOrd="0" presId="urn:microsoft.com/office/officeart/2005/8/layout/default"/>
    <dgm:cxn modelId="{C67CED05-A862-4A58-A6BA-C5D0A84C927D}" type="presOf" srcId="{E5F600C3-359F-41BD-8CE9-DA1AAC88ACAC}" destId="{8856D998-9A52-491F-A368-0F1A46CCEBEE}" srcOrd="0" destOrd="0" presId="urn:microsoft.com/office/officeart/2005/8/layout/default"/>
    <dgm:cxn modelId="{9206F0EA-873A-432F-BFCD-9B7F320237A7}" srcId="{56159FE9-2EFC-4AE8-A95B-EA592E5D3925}" destId="{B50BAB81-5B28-4CDB-AEE3-78B0F06454A9}" srcOrd="1" destOrd="0" parTransId="{D6A96875-E8E5-4291-A8AE-7B799E3A3CFB}" sibTransId="{CCB6A2C4-781B-404D-881C-338D7A9A781A}"/>
    <dgm:cxn modelId="{203C534E-7DBB-4AC2-9314-73A3D068D36F}" type="presOf" srcId="{B50BAB81-5B28-4CDB-AEE3-78B0F06454A9}" destId="{A1215375-6EDF-40B6-AE13-4FAE0D62C8FB}" srcOrd="0" destOrd="0" presId="urn:microsoft.com/office/officeart/2005/8/layout/default"/>
    <dgm:cxn modelId="{CF28EEC7-A6F7-4802-98B7-388672DF6C5F}" srcId="{56159FE9-2EFC-4AE8-A95B-EA592E5D3925}" destId="{E5F600C3-359F-41BD-8CE9-DA1AAC88ACAC}" srcOrd="0" destOrd="0" parTransId="{03CB1254-ED93-4502-8B0F-FA3B1E562276}" sibTransId="{AF10E447-72D5-41C0-8B0C-FFDA6B54123F}"/>
    <dgm:cxn modelId="{260A667F-1D81-4C7F-90FD-DF1E191A3AEA}" type="presOf" srcId="{56159FE9-2EFC-4AE8-A95B-EA592E5D3925}" destId="{ED090801-3D60-4252-9A86-4BCC1F04163A}" srcOrd="0" destOrd="0" presId="urn:microsoft.com/office/officeart/2005/8/layout/default"/>
    <dgm:cxn modelId="{673FB016-330C-409C-ADC0-4DAF605519A4}" type="presOf" srcId="{1CF4FB6A-AF34-4199-97CD-EE584015688B}" destId="{07ACE56A-DFF4-44E3-BB47-77F16EF40C68}" srcOrd="0" destOrd="0" presId="urn:microsoft.com/office/officeart/2005/8/layout/default"/>
    <dgm:cxn modelId="{BFB35FE3-79E4-478B-8C53-07DB184F9EC6}" srcId="{56159FE9-2EFC-4AE8-A95B-EA592E5D3925}" destId="{1CF4FB6A-AF34-4199-97CD-EE584015688B}" srcOrd="3" destOrd="0" parTransId="{6DA7D842-CC9C-430E-8D76-D5CDCE70C16B}" sibTransId="{474BBCB8-1D8C-45CD-BEC8-94625BABC3A6}"/>
    <dgm:cxn modelId="{D97A5881-C2AB-40A9-ABBB-661F895AEB22}" srcId="{56159FE9-2EFC-4AE8-A95B-EA592E5D3925}" destId="{EBF6A0B5-5358-4553-BD79-83A9793B1398}" srcOrd="4" destOrd="0" parTransId="{A375E4E2-85A1-4A51-B38F-2D88156EC70F}" sibTransId="{F37A13FD-4AED-4FEF-9607-3C184B888E2E}"/>
    <dgm:cxn modelId="{AE14B7C7-D484-411A-9743-6F42720F0678}" type="presOf" srcId="{EBF6A0B5-5358-4553-BD79-83A9793B1398}" destId="{0B7FD5D5-4669-4D1D-AA90-D2EB1C5D87F0}" srcOrd="0" destOrd="0" presId="urn:microsoft.com/office/officeart/2005/8/layout/default"/>
    <dgm:cxn modelId="{E77F84F8-12CC-4DEC-BEAF-345B3A7A820C}" srcId="{56159FE9-2EFC-4AE8-A95B-EA592E5D3925}" destId="{2C35EEEE-0AA6-47A1-A1CF-5A425A69BA50}" srcOrd="2" destOrd="0" parTransId="{2D15B4A2-304A-4C7F-9E7F-7AE627DC78CA}" sibTransId="{657D2533-0E06-4D79-BD16-EC76623A6199}"/>
    <dgm:cxn modelId="{A66BA6E5-F9E3-457C-894C-1BC43602A105}" type="presParOf" srcId="{ED090801-3D60-4252-9A86-4BCC1F04163A}" destId="{8856D998-9A52-491F-A368-0F1A46CCEBEE}" srcOrd="0" destOrd="0" presId="urn:microsoft.com/office/officeart/2005/8/layout/default"/>
    <dgm:cxn modelId="{88104057-F96F-417E-BE36-0DC7EA47C3F1}" type="presParOf" srcId="{ED090801-3D60-4252-9A86-4BCC1F04163A}" destId="{FAF6049C-B765-45DB-B1E6-3DFCBD5F306C}" srcOrd="1" destOrd="0" presId="urn:microsoft.com/office/officeart/2005/8/layout/default"/>
    <dgm:cxn modelId="{D66F4DE9-4F7C-4E96-9F69-015106BF45D9}" type="presParOf" srcId="{ED090801-3D60-4252-9A86-4BCC1F04163A}" destId="{A1215375-6EDF-40B6-AE13-4FAE0D62C8FB}" srcOrd="2" destOrd="0" presId="urn:microsoft.com/office/officeart/2005/8/layout/default"/>
    <dgm:cxn modelId="{BBE01542-A254-44E7-9A30-84DD1A1765C3}" type="presParOf" srcId="{ED090801-3D60-4252-9A86-4BCC1F04163A}" destId="{D188AE7D-EFA8-46C9-8011-329CB8510229}" srcOrd="3" destOrd="0" presId="urn:microsoft.com/office/officeart/2005/8/layout/default"/>
    <dgm:cxn modelId="{9C1B185B-A04A-4BAF-9D59-43949B616349}" type="presParOf" srcId="{ED090801-3D60-4252-9A86-4BCC1F04163A}" destId="{77A22158-D296-4F6A-83FB-36E616BD4FA5}" srcOrd="4" destOrd="0" presId="urn:microsoft.com/office/officeart/2005/8/layout/default"/>
    <dgm:cxn modelId="{94F0EA1D-50BC-4FA7-AB59-83444E6442C5}" type="presParOf" srcId="{ED090801-3D60-4252-9A86-4BCC1F04163A}" destId="{9555D6F2-DD86-49CE-9636-167BC2DD6AF2}" srcOrd="5" destOrd="0" presId="urn:microsoft.com/office/officeart/2005/8/layout/default"/>
    <dgm:cxn modelId="{75DD2E3C-2791-4B65-9D10-6E11709D8BB0}" type="presParOf" srcId="{ED090801-3D60-4252-9A86-4BCC1F04163A}" destId="{07ACE56A-DFF4-44E3-BB47-77F16EF40C68}" srcOrd="6" destOrd="0" presId="urn:microsoft.com/office/officeart/2005/8/layout/default"/>
    <dgm:cxn modelId="{69A7BBE6-AB85-4699-88E9-B64E8CD84B16}" type="presParOf" srcId="{ED090801-3D60-4252-9A86-4BCC1F04163A}" destId="{B82BCD39-F806-490A-B6A6-6C37F7947290}" srcOrd="7" destOrd="0" presId="urn:microsoft.com/office/officeart/2005/8/layout/default"/>
    <dgm:cxn modelId="{F4B14183-E263-4C4E-A399-9E8078CEC33A}" type="presParOf" srcId="{ED090801-3D60-4252-9A86-4BCC1F04163A}" destId="{0B7FD5D5-4669-4D1D-AA90-D2EB1C5D87F0}" srcOrd="8" destOrd="0" presId="urn:microsoft.com/office/officeart/2005/8/layout/default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A1BF757-1F3F-4B23-8CE2-7FE7F843E9BB}" type="doc">
      <dgm:prSet loTypeId="urn:microsoft.com/office/officeart/2005/8/layout/cycle6" loCatId="cycle" qsTypeId="urn:microsoft.com/office/officeart/2005/8/quickstyle/simple3" qsCatId="simple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1A1359EF-3A58-4F9A-87C0-B4277347BC2E}">
      <dgm:prSet phldrT="[Текст]" custT="1"/>
      <dgm:spPr/>
      <dgm:t>
        <a:bodyPr/>
        <a:lstStyle/>
        <a:p>
          <a:r>
            <a:rPr lang="ru-RU" sz="2000" smtClean="0">
              <a:latin typeface="Times New Roman" pitchFamily="18" charset="0"/>
              <a:cs typeface="Times New Roman" pitchFamily="18" charset="0"/>
            </a:rPr>
            <a:t>Чтение по ролям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796D1E16-96F5-49C7-B539-7D75AFA82B88}" type="parTrans" cxnId="{BD48733F-CAD7-42DE-80AF-2F5A8038B4B0}">
      <dgm:prSet/>
      <dgm:spPr/>
      <dgm:t>
        <a:bodyPr/>
        <a:lstStyle/>
        <a:p>
          <a:endParaRPr lang="ru-RU" sz="2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F927A4E-4013-4601-8281-608F358B27E7}" type="sibTrans" cxnId="{BD48733F-CAD7-42DE-80AF-2F5A8038B4B0}">
      <dgm:prSet/>
      <dgm:spPr/>
      <dgm:t>
        <a:bodyPr/>
        <a:lstStyle/>
        <a:p>
          <a:endParaRPr lang="ru-RU" sz="2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2AA4364-F499-4503-B4DF-2F624C5BDED7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Загадки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4164BB15-0E97-470B-9041-A3FF833FC28B}" type="parTrans" cxnId="{7D3ACB27-8A34-46D6-B0F1-623813BCBD0A}">
      <dgm:prSet/>
      <dgm:spPr/>
      <dgm:t>
        <a:bodyPr/>
        <a:lstStyle/>
        <a:p>
          <a:endParaRPr lang="ru-RU" sz="2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5979168-B92C-429C-A998-7045F7643E07}" type="sibTrans" cxnId="{7D3ACB27-8A34-46D6-B0F1-623813BCBD0A}">
      <dgm:prSet/>
      <dgm:spPr/>
      <dgm:t>
        <a:bodyPr/>
        <a:lstStyle/>
        <a:p>
          <a:endParaRPr lang="ru-RU" sz="2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A23037D-C3B5-4EED-955B-D8567466C61D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Восполнение пропусков слов в предложении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285348E5-AB51-497D-BCD7-03698934D4D0}" type="parTrans" cxnId="{CF6C5467-2B63-47AF-A5CE-EC5D53EA56C3}">
      <dgm:prSet/>
      <dgm:spPr/>
      <dgm:t>
        <a:bodyPr/>
        <a:lstStyle/>
        <a:p>
          <a:endParaRPr lang="ru-RU" sz="2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F863853-B69D-47B4-B7FE-A60B15C4B3BE}" type="sibTrans" cxnId="{CF6C5467-2B63-47AF-A5CE-EC5D53EA56C3}">
      <dgm:prSet/>
      <dgm:spPr/>
      <dgm:t>
        <a:bodyPr/>
        <a:lstStyle/>
        <a:p>
          <a:endParaRPr lang="ru-RU" sz="2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6B94CC5-95D0-4F74-BA68-D6CF9E61774E}">
      <dgm:prSet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Тексты с "хвостами" 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9AC69662-C580-4038-9DEE-2EC9BC1061F6}" type="parTrans" cxnId="{63DD4C13-1577-405F-9B30-4B64FAFF3F55}">
      <dgm:prSet/>
      <dgm:spPr/>
      <dgm:t>
        <a:bodyPr/>
        <a:lstStyle/>
        <a:p>
          <a:endParaRPr lang="ru-RU" sz="2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8197D76-7EBA-4091-B2ED-2778C037BB42}" type="sibTrans" cxnId="{63DD4C13-1577-405F-9B30-4B64FAFF3F55}">
      <dgm:prSet/>
      <dgm:spPr/>
      <dgm:t>
        <a:bodyPr/>
        <a:lstStyle/>
        <a:p>
          <a:endParaRPr lang="ru-RU" sz="2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BE75C8B-F770-4BE2-BDF0-276FF18604EE}">
      <dgm:prSet custT="1"/>
      <dgm:spPr/>
      <dgm:t>
        <a:bodyPr/>
        <a:lstStyle/>
        <a:p>
          <a:r>
            <a:rPr lang="ru-RU" sz="2000" smtClean="0">
              <a:latin typeface="Times New Roman" pitchFamily="18" charset="0"/>
              <a:cs typeface="Times New Roman" pitchFamily="18" charset="0"/>
            </a:rPr>
            <a:t>Чтение строчек наоборот по словам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2FEB4BB6-FD8A-44F0-8587-1F02620881CA}" type="parTrans" cxnId="{E47B5661-9DCF-41BB-AD4B-B854BA57D9DE}">
      <dgm:prSet/>
      <dgm:spPr/>
      <dgm:t>
        <a:bodyPr/>
        <a:lstStyle/>
        <a:p>
          <a:endParaRPr lang="ru-RU" sz="2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DB30B38-1D7C-4301-9415-400973D4D3B3}" type="sibTrans" cxnId="{E47B5661-9DCF-41BB-AD4B-B854BA57D9DE}">
      <dgm:prSet/>
      <dgm:spPr/>
      <dgm:t>
        <a:bodyPr/>
        <a:lstStyle/>
        <a:p>
          <a:endParaRPr lang="ru-RU" sz="2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9D5E1D2-CFD9-4F4D-BBD0-56D88F4CA363}">
      <dgm:prSet custT="1"/>
      <dgm:spPr/>
      <dgm:t>
        <a:bodyPr/>
        <a:lstStyle/>
        <a:p>
          <a:r>
            <a:rPr lang="ru-RU" sz="2000" smtClean="0">
              <a:latin typeface="Times New Roman" pitchFamily="18" charset="0"/>
              <a:cs typeface="Times New Roman" pitchFamily="18" charset="0"/>
            </a:rPr>
            <a:t>Жужжащее чтение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7CFD4102-EE2A-4320-941B-F63BE089F176}" type="parTrans" cxnId="{AEBA8D2E-F144-48B8-AEB4-4011584BA987}">
      <dgm:prSet/>
      <dgm:spPr/>
      <dgm:t>
        <a:bodyPr/>
        <a:lstStyle/>
        <a:p>
          <a:endParaRPr lang="ru-RU" sz="2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1CAE393-FAD1-458E-B6CD-946749F58241}" type="sibTrans" cxnId="{AEBA8D2E-F144-48B8-AEB4-4011584BA987}">
      <dgm:prSet/>
      <dgm:spPr/>
      <dgm:t>
        <a:bodyPr/>
        <a:lstStyle/>
        <a:p>
          <a:endParaRPr lang="ru-RU" sz="2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581A990-C5C2-4826-A5BD-2C5C98A4570F}">
      <dgm:prSet phldrT="[Текст]" custT="1"/>
      <dgm:spPr/>
      <dgm:t>
        <a:bodyPr/>
        <a:lstStyle/>
        <a:p>
          <a:r>
            <a:rPr lang="ru-RU" sz="2000" smtClean="0">
              <a:latin typeface="Times New Roman" pitchFamily="18" charset="0"/>
              <a:cs typeface="Times New Roman" pitchFamily="18" charset="0"/>
            </a:rPr>
            <a:t>Чистоговорки и скороговорки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F2B8DC02-7906-4D06-A091-3DE961D2CB5A}" type="parTrans" cxnId="{D5B938AA-AB4E-4A78-8AF5-0BB8EACB8033}">
      <dgm:prSet/>
      <dgm:spPr/>
      <dgm:t>
        <a:bodyPr/>
        <a:lstStyle/>
        <a:p>
          <a:endParaRPr lang="ru-RU" sz="2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CD0D31E-0C25-4C21-9B55-98B4905023C4}" type="sibTrans" cxnId="{D5B938AA-AB4E-4A78-8AF5-0BB8EACB8033}">
      <dgm:prSet/>
      <dgm:spPr/>
      <dgm:t>
        <a:bodyPr/>
        <a:lstStyle/>
        <a:p>
          <a:endParaRPr lang="ru-RU" sz="2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8E89D50-4B85-446D-9A8A-C4A4220ADD38}" type="pres">
      <dgm:prSet presAssocID="{6A1BF757-1F3F-4B23-8CE2-7FE7F843E9B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4AC1FF8-8CC5-4D69-8376-2C693515411B}" type="pres">
      <dgm:prSet presAssocID="{29D5E1D2-CFD9-4F4D-BBD0-56D88F4CA363}" presName="node" presStyleLbl="node1" presStyleIdx="0" presStyleCnt="7" custScaleX="140693" custScaleY="194278" custRadScaleRad="6234" custRadScaleInc="4011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5D5D5A-A973-485E-9083-960C3A5E03F6}" type="pres">
      <dgm:prSet presAssocID="{29D5E1D2-CFD9-4F4D-BBD0-56D88F4CA363}" presName="spNode" presStyleCnt="0"/>
      <dgm:spPr/>
    </dgm:pt>
    <dgm:pt modelId="{12CAFAD1-2E5B-407A-92B7-9B25B5359FD4}" type="pres">
      <dgm:prSet presAssocID="{41CAE393-FAD1-458E-B6CD-946749F58241}" presName="sibTrans" presStyleLbl="sibTrans1D1" presStyleIdx="0" presStyleCnt="7"/>
      <dgm:spPr/>
      <dgm:t>
        <a:bodyPr/>
        <a:lstStyle/>
        <a:p>
          <a:endParaRPr lang="ru-RU"/>
        </a:p>
      </dgm:t>
    </dgm:pt>
    <dgm:pt modelId="{79A7FF75-7D58-4CB8-8A6F-60256A81D8C7}" type="pres">
      <dgm:prSet presAssocID="{1A1359EF-3A58-4F9A-87C0-B4277347BC2E}" presName="node" presStyleLbl="node1" presStyleIdx="1" presStyleCnt="7" custScaleX="175016" custScaleY="169296" custRadScaleRad="110873" custRadScaleInc="-241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DBA083-F170-47C5-A16F-0545433390D4}" type="pres">
      <dgm:prSet presAssocID="{1A1359EF-3A58-4F9A-87C0-B4277347BC2E}" presName="spNode" presStyleCnt="0"/>
      <dgm:spPr/>
    </dgm:pt>
    <dgm:pt modelId="{31B7F542-A2A8-4A7F-9263-4488478B493D}" type="pres">
      <dgm:prSet presAssocID="{1F927A4E-4013-4601-8281-608F358B27E7}" presName="sibTrans" presStyleLbl="sibTrans1D1" presStyleIdx="1" presStyleCnt="7"/>
      <dgm:spPr/>
      <dgm:t>
        <a:bodyPr/>
        <a:lstStyle/>
        <a:p>
          <a:endParaRPr lang="ru-RU"/>
        </a:p>
      </dgm:t>
    </dgm:pt>
    <dgm:pt modelId="{8ACBF98B-6CAE-42EB-90B0-8740E7777D56}" type="pres">
      <dgm:prSet presAssocID="{8581A990-C5C2-4826-A5BD-2C5C98A4570F}" presName="node" presStyleLbl="node1" presStyleIdx="2" presStyleCnt="7" custScaleX="170654" custScaleY="183304" custRadScaleRad="106978" custRadScaleInc="-369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5FE449-E2F2-4C9E-9B2A-0DCF127501DF}" type="pres">
      <dgm:prSet presAssocID="{8581A990-C5C2-4826-A5BD-2C5C98A4570F}" presName="spNode" presStyleCnt="0"/>
      <dgm:spPr/>
    </dgm:pt>
    <dgm:pt modelId="{7AE99561-B115-4F85-8A3E-407BA2723570}" type="pres">
      <dgm:prSet presAssocID="{4CD0D31E-0C25-4C21-9B55-98B4905023C4}" presName="sibTrans" presStyleLbl="sibTrans1D1" presStyleIdx="2" presStyleCnt="7"/>
      <dgm:spPr/>
      <dgm:t>
        <a:bodyPr/>
        <a:lstStyle/>
        <a:p>
          <a:endParaRPr lang="ru-RU"/>
        </a:p>
      </dgm:t>
    </dgm:pt>
    <dgm:pt modelId="{CF0DD2C7-7282-40ED-A0C7-A2B6DF4BA785}" type="pres">
      <dgm:prSet presAssocID="{42AA4364-F499-4503-B4DF-2F624C5BDED7}" presName="node" presStyleLbl="node1" presStyleIdx="3" presStyleCnt="7" custScaleX="160592" custScaleY="153405" custRadScaleRad="95661" custRadScaleInc="-518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A94F45-970E-4522-8C02-B5C70F01F695}" type="pres">
      <dgm:prSet presAssocID="{42AA4364-F499-4503-B4DF-2F624C5BDED7}" presName="spNode" presStyleCnt="0"/>
      <dgm:spPr/>
    </dgm:pt>
    <dgm:pt modelId="{BB759916-7509-46DA-8B00-32F1CDD361C8}" type="pres">
      <dgm:prSet presAssocID="{D5979168-B92C-429C-A998-7045F7643E07}" presName="sibTrans" presStyleLbl="sibTrans1D1" presStyleIdx="3" presStyleCnt="7"/>
      <dgm:spPr/>
      <dgm:t>
        <a:bodyPr/>
        <a:lstStyle/>
        <a:p>
          <a:endParaRPr lang="ru-RU"/>
        </a:p>
      </dgm:t>
    </dgm:pt>
    <dgm:pt modelId="{49FDECCE-4297-4364-85CA-B144AD07A257}" type="pres">
      <dgm:prSet presAssocID="{7BE75C8B-F770-4BE2-BDF0-276FF18604EE}" presName="node" presStyleLbl="node1" presStyleIdx="4" presStyleCnt="7" custScaleX="161416" custScaleY="152320" custRadScaleRad="94176" custRadScaleInc="232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F01CCD-13C7-4B8F-905D-8F52FADDD6C3}" type="pres">
      <dgm:prSet presAssocID="{7BE75C8B-F770-4BE2-BDF0-276FF18604EE}" presName="spNode" presStyleCnt="0"/>
      <dgm:spPr/>
    </dgm:pt>
    <dgm:pt modelId="{7F74D9FD-3B6F-4714-81CF-ED1A9FD08CDE}" type="pres">
      <dgm:prSet presAssocID="{BDB30B38-1D7C-4301-9415-400973D4D3B3}" presName="sibTrans" presStyleLbl="sibTrans1D1" presStyleIdx="4" presStyleCnt="7"/>
      <dgm:spPr/>
      <dgm:t>
        <a:bodyPr/>
        <a:lstStyle/>
        <a:p>
          <a:endParaRPr lang="ru-RU"/>
        </a:p>
      </dgm:t>
    </dgm:pt>
    <dgm:pt modelId="{B8E384DA-E0EE-424A-8E5C-7815DC563D93}" type="pres">
      <dgm:prSet presAssocID="{76B94CC5-95D0-4F74-BA68-D6CF9E61774E}" presName="node" presStyleLbl="node1" presStyleIdx="5" presStyleCnt="7" custScaleX="182440" custScaleY="168247" custRadScaleRad="100637" custRadScaleInc="215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D48F0D-49C2-4B30-A80A-0718811F9D7C}" type="pres">
      <dgm:prSet presAssocID="{76B94CC5-95D0-4F74-BA68-D6CF9E61774E}" presName="spNode" presStyleCnt="0"/>
      <dgm:spPr/>
    </dgm:pt>
    <dgm:pt modelId="{528C5C03-6EDD-4C93-9D0E-2D7F26666B9C}" type="pres">
      <dgm:prSet presAssocID="{38197D76-7EBA-4091-B2ED-2778C037BB42}" presName="sibTrans" presStyleLbl="sibTrans1D1" presStyleIdx="5" presStyleCnt="7"/>
      <dgm:spPr/>
      <dgm:t>
        <a:bodyPr/>
        <a:lstStyle/>
        <a:p>
          <a:endParaRPr lang="ru-RU"/>
        </a:p>
      </dgm:t>
    </dgm:pt>
    <dgm:pt modelId="{3B67478B-6AD0-4D38-836E-9307DD72B95B}" type="pres">
      <dgm:prSet presAssocID="{4A23037D-C3B5-4EED-955B-D8567466C61D}" presName="node" presStyleLbl="node1" presStyleIdx="6" presStyleCnt="7" custScaleX="170288" custScaleY="184924" custRadScaleRad="105372" custRadScaleInc="284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F6B597-00DC-4D61-B7E2-ECCFE4F21862}" type="pres">
      <dgm:prSet presAssocID="{4A23037D-C3B5-4EED-955B-D8567466C61D}" presName="spNode" presStyleCnt="0"/>
      <dgm:spPr/>
    </dgm:pt>
    <dgm:pt modelId="{196238E9-29C4-420C-864F-DDC8F7CC9087}" type="pres">
      <dgm:prSet presAssocID="{2F863853-B69D-47B4-B7FE-A60B15C4B3BE}" presName="sibTrans" presStyleLbl="sibTrans1D1" presStyleIdx="6" presStyleCnt="7"/>
      <dgm:spPr/>
      <dgm:t>
        <a:bodyPr/>
        <a:lstStyle/>
        <a:p>
          <a:endParaRPr lang="ru-RU"/>
        </a:p>
      </dgm:t>
    </dgm:pt>
  </dgm:ptLst>
  <dgm:cxnLst>
    <dgm:cxn modelId="{C15B4D92-3DCF-4B3D-9D72-111F182D8123}" type="presOf" srcId="{29D5E1D2-CFD9-4F4D-BBD0-56D88F4CA363}" destId="{94AC1FF8-8CC5-4D69-8376-2C693515411B}" srcOrd="0" destOrd="0" presId="urn:microsoft.com/office/officeart/2005/8/layout/cycle6"/>
    <dgm:cxn modelId="{53F1F745-F5CC-4296-B468-FA5C526294F6}" type="presOf" srcId="{6A1BF757-1F3F-4B23-8CE2-7FE7F843E9BB}" destId="{C8E89D50-4B85-446D-9A8A-C4A4220ADD38}" srcOrd="0" destOrd="0" presId="urn:microsoft.com/office/officeart/2005/8/layout/cycle6"/>
    <dgm:cxn modelId="{8907500F-37F1-40C9-AF4A-1A18C7BC3BA9}" type="presOf" srcId="{2F863853-B69D-47B4-B7FE-A60B15C4B3BE}" destId="{196238E9-29C4-420C-864F-DDC8F7CC9087}" srcOrd="0" destOrd="0" presId="urn:microsoft.com/office/officeart/2005/8/layout/cycle6"/>
    <dgm:cxn modelId="{63DD4C13-1577-405F-9B30-4B64FAFF3F55}" srcId="{6A1BF757-1F3F-4B23-8CE2-7FE7F843E9BB}" destId="{76B94CC5-95D0-4F74-BA68-D6CF9E61774E}" srcOrd="5" destOrd="0" parTransId="{9AC69662-C580-4038-9DEE-2EC9BC1061F6}" sibTransId="{38197D76-7EBA-4091-B2ED-2778C037BB42}"/>
    <dgm:cxn modelId="{CF6C5467-2B63-47AF-A5CE-EC5D53EA56C3}" srcId="{6A1BF757-1F3F-4B23-8CE2-7FE7F843E9BB}" destId="{4A23037D-C3B5-4EED-955B-D8567466C61D}" srcOrd="6" destOrd="0" parTransId="{285348E5-AB51-497D-BCD7-03698934D4D0}" sibTransId="{2F863853-B69D-47B4-B7FE-A60B15C4B3BE}"/>
    <dgm:cxn modelId="{68E40119-40BE-4A91-A6B4-EE4F30C2ADA5}" type="presOf" srcId="{38197D76-7EBA-4091-B2ED-2778C037BB42}" destId="{528C5C03-6EDD-4C93-9D0E-2D7F26666B9C}" srcOrd="0" destOrd="0" presId="urn:microsoft.com/office/officeart/2005/8/layout/cycle6"/>
    <dgm:cxn modelId="{2698F457-C2A8-44C5-922B-0D504D25AD5D}" type="presOf" srcId="{4CD0D31E-0C25-4C21-9B55-98B4905023C4}" destId="{7AE99561-B115-4F85-8A3E-407BA2723570}" srcOrd="0" destOrd="0" presId="urn:microsoft.com/office/officeart/2005/8/layout/cycle6"/>
    <dgm:cxn modelId="{A9FFCF04-4EEF-45B9-BEC1-CA2EF09B817B}" type="presOf" srcId="{1F927A4E-4013-4601-8281-608F358B27E7}" destId="{31B7F542-A2A8-4A7F-9263-4488478B493D}" srcOrd="0" destOrd="0" presId="urn:microsoft.com/office/officeart/2005/8/layout/cycle6"/>
    <dgm:cxn modelId="{BD48733F-CAD7-42DE-80AF-2F5A8038B4B0}" srcId="{6A1BF757-1F3F-4B23-8CE2-7FE7F843E9BB}" destId="{1A1359EF-3A58-4F9A-87C0-B4277347BC2E}" srcOrd="1" destOrd="0" parTransId="{796D1E16-96F5-49C7-B539-7D75AFA82B88}" sibTransId="{1F927A4E-4013-4601-8281-608F358B27E7}"/>
    <dgm:cxn modelId="{1E97451E-450B-4B6F-8FB3-AFDA85277671}" type="presOf" srcId="{D5979168-B92C-429C-A998-7045F7643E07}" destId="{BB759916-7509-46DA-8B00-32F1CDD361C8}" srcOrd="0" destOrd="0" presId="urn:microsoft.com/office/officeart/2005/8/layout/cycle6"/>
    <dgm:cxn modelId="{D5B938AA-AB4E-4A78-8AF5-0BB8EACB8033}" srcId="{6A1BF757-1F3F-4B23-8CE2-7FE7F843E9BB}" destId="{8581A990-C5C2-4826-A5BD-2C5C98A4570F}" srcOrd="2" destOrd="0" parTransId="{F2B8DC02-7906-4D06-A091-3DE961D2CB5A}" sibTransId="{4CD0D31E-0C25-4C21-9B55-98B4905023C4}"/>
    <dgm:cxn modelId="{7D1384E0-972A-4B90-B4A6-89ABBC3E20EE}" type="presOf" srcId="{4A23037D-C3B5-4EED-955B-D8567466C61D}" destId="{3B67478B-6AD0-4D38-836E-9307DD72B95B}" srcOrd="0" destOrd="0" presId="urn:microsoft.com/office/officeart/2005/8/layout/cycle6"/>
    <dgm:cxn modelId="{2F817F76-42A5-4858-8D62-7F44C2540C60}" type="presOf" srcId="{8581A990-C5C2-4826-A5BD-2C5C98A4570F}" destId="{8ACBF98B-6CAE-42EB-90B0-8740E7777D56}" srcOrd="0" destOrd="0" presId="urn:microsoft.com/office/officeart/2005/8/layout/cycle6"/>
    <dgm:cxn modelId="{85B68D3B-E1EA-4680-9AF6-02B866D2C7DB}" type="presOf" srcId="{BDB30B38-1D7C-4301-9415-400973D4D3B3}" destId="{7F74D9FD-3B6F-4714-81CF-ED1A9FD08CDE}" srcOrd="0" destOrd="0" presId="urn:microsoft.com/office/officeart/2005/8/layout/cycle6"/>
    <dgm:cxn modelId="{7E4BA30D-BE34-4942-A6B7-0F8CA833447C}" type="presOf" srcId="{76B94CC5-95D0-4F74-BA68-D6CF9E61774E}" destId="{B8E384DA-E0EE-424A-8E5C-7815DC563D93}" srcOrd="0" destOrd="0" presId="urn:microsoft.com/office/officeart/2005/8/layout/cycle6"/>
    <dgm:cxn modelId="{53EED829-8E16-4A11-90F1-02FFA0EA84C2}" type="presOf" srcId="{7BE75C8B-F770-4BE2-BDF0-276FF18604EE}" destId="{49FDECCE-4297-4364-85CA-B144AD07A257}" srcOrd="0" destOrd="0" presId="urn:microsoft.com/office/officeart/2005/8/layout/cycle6"/>
    <dgm:cxn modelId="{AEBA8D2E-F144-48B8-AEB4-4011584BA987}" srcId="{6A1BF757-1F3F-4B23-8CE2-7FE7F843E9BB}" destId="{29D5E1D2-CFD9-4F4D-BBD0-56D88F4CA363}" srcOrd="0" destOrd="0" parTransId="{7CFD4102-EE2A-4320-941B-F63BE089F176}" sibTransId="{41CAE393-FAD1-458E-B6CD-946749F58241}"/>
    <dgm:cxn modelId="{11AF3DD5-4BB1-4210-B315-8CCC401F21DB}" type="presOf" srcId="{1A1359EF-3A58-4F9A-87C0-B4277347BC2E}" destId="{79A7FF75-7D58-4CB8-8A6F-60256A81D8C7}" srcOrd="0" destOrd="0" presId="urn:microsoft.com/office/officeart/2005/8/layout/cycle6"/>
    <dgm:cxn modelId="{4AEACA3B-5DB6-447B-8FC9-0C9B2721A54A}" type="presOf" srcId="{42AA4364-F499-4503-B4DF-2F624C5BDED7}" destId="{CF0DD2C7-7282-40ED-A0C7-A2B6DF4BA785}" srcOrd="0" destOrd="0" presId="urn:microsoft.com/office/officeart/2005/8/layout/cycle6"/>
    <dgm:cxn modelId="{7D3ACB27-8A34-46D6-B0F1-623813BCBD0A}" srcId="{6A1BF757-1F3F-4B23-8CE2-7FE7F843E9BB}" destId="{42AA4364-F499-4503-B4DF-2F624C5BDED7}" srcOrd="3" destOrd="0" parTransId="{4164BB15-0E97-470B-9041-A3FF833FC28B}" sibTransId="{D5979168-B92C-429C-A998-7045F7643E07}"/>
    <dgm:cxn modelId="{CE854522-4119-4495-9F3C-5201485F6C75}" type="presOf" srcId="{41CAE393-FAD1-458E-B6CD-946749F58241}" destId="{12CAFAD1-2E5B-407A-92B7-9B25B5359FD4}" srcOrd="0" destOrd="0" presId="urn:microsoft.com/office/officeart/2005/8/layout/cycle6"/>
    <dgm:cxn modelId="{E47B5661-9DCF-41BB-AD4B-B854BA57D9DE}" srcId="{6A1BF757-1F3F-4B23-8CE2-7FE7F843E9BB}" destId="{7BE75C8B-F770-4BE2-BDF0-276FF18604EE}" srcOrd="4" destOrd="0" parTransId="{2FEB4BB6-FD8A-44F0-8587-1F02620881CA}" sibTransId="{BDB30B38-1D7C-4301-9415-400973D4D3B3}"/>
    <dgm:cxn modelId="{7783B19F-FF41-4D56-B1EE-DCBE7976112C}" type="presParOf" srcId="{C8E89D50-4B85-446D-9A8A-C4A4220ADD38}" destId="{94AC1FF8-8CC5-4D69-8376-2C693515411B}" srcOrd="0" destOrd="0" presId="urn:microsoft.com/office/officeart/2005/8/layout/cycle6"/>
    <dgm:cxn modelId="{FF3ADCA7-2E7D-4D8A-A0A8-AE2268A2F3B7}" type="presParOf" srcId="{C8E89D50-4B85-446D-9A8A-C4A4220ADD38}" destId="{D75D5D5A-A973-485E-9083-960C3A5E03F6}" srcOrd="1" destOrd="0" presId="urn:microsoft.com/office/officeart/2005/8/layout/cycle6"/>
    <dgm:cxn modelId="{9EAAB285-ED66-4A90-97FE-F5D9EBC3203C}" type="presParOf" srcId="{C8E89D50-4B85-446D-9A8A-C4A4220ADD38}" destId="{12CAFAD1-2E5B-407A-92B7-9B25B5359FD4}" srcOrd="2" destOrd="0" presId="urn:microsoft.com/office/officeart/2005/8/layout/cycle6"/>
    <dgm:cxn modelId="{80D93167-BC26-4D38-B6CB-5CFF1FE17471}" type="presParOf" srcId="{C8E89D50-4B85-446D-9A8A-C4A4220ADD38}" destId="{79A7FF75-7D58-4CB8-8A6F-60256A81D8C7}" srcOrd="3" destOrd="0" presId="urn:microsoft.com/office/officeart/2005/8/layout/cycle6"/>
    <dgm:cxn modelId="{C30E7D44-71D1-49C0-B694-DB723E24C89A}" type="presParOf" srcId="{C8E89D50-4B85-446D-9A8A-C4A4220ADD38}" destId="{A4DBA083-F170-47C5-A16F-0545433390D4}" srcOrd="4" destOrd="0" presId="urn:microsoft.com/office/officeart/2005/8/layout/cycle6"/>
    <dgm:cxn modelId="{845A8397-6EA3-4879-BF2E-3739B55AAB4F}" type="presParOf" srcId="{C8E89D50-4B85-446D-9A8A-C4A4220ADD38}" destId="{31B7F542-A2A8-4A7F-9263-4488478B493D}" srcOrd="5" destOrd="0" presId="urn:microsoft.com/office/officeart/2005/8/layout/cycle6"/>
    <dgm:cxn modelId="{D699284D-0215-4F54-A307-DB8D11FFF566}" type="presParOf" srcId="{C8E89D50-4B85-446D-9A8A-C4A4220ADD38}" destId="{8ACBF98B-6CAE-42EB-90B0-8740E7777D56}" srcOrd="6" destOrd="0" presId="urn:microsoft.com/office/officeart/2005/8/layout/cycle6"/>
    <dgm:cxn modelId="{3B50845B-B51A-459A-9493-51414DE18F9A}" type="presParOf" srcId="{C8E89D50-4B85-446D-9A8A-C4A4220ADD38}" destId="{015FE449-E2F2-4C9E-9B2A-0DCF127501DF}" srcOrd="7" destOrd="0" presId="urn:microsoft.com/office/officeart/2005/8/layout/cycle6"/>
    <dgm:cxn modelId="{FD1DFF86-AE16-4CE2-8101-8F4331E92EF2}" type="presParOf" srcId="{C8E89D50-4B85-446D-9A8A-C4A4220ADD38}" destId="{7AE99561-B115-4F85-8A3E-407BA2723570}" srcOrd="8" destOrd="0" presId="urn:microsoft.com/office/officeart/2005/8/layout/cycle6"/>
    <dgm:cxn modelId="{F6BAB522-1C1B-444F-9862-8192BE35FAD5}" type="presParOf" srcId="{C8E89D50-4B85-446D-9A8A-C4A4220ADD38}" destId="{CF0DD2C7-7282-40ED-A0C7-A2B6DF4BA785}" srcOrd="9" destOrd="0" presId="urn:microsoft.com/office/officeart/2005/8/layout/cycle6"/>
    <dgm:cxn modelId="{353717DB-A710-46EA-8A3A-D588A18D13E3}" type="presParOf" srcId="{C8E89D50-4B85-446D-9A8A-C4A4220ADD38}" destId="{6AA94F45-970E-4522-8C02-B5C70F01F695}" srcOrd="10" destOrd="0" presId="urn:microsoft.com/office/officeart/2005/8/layout/cycle6"/>
    <dgm:cxn modelId="{9D593A59-0C3D-4E3F-BA4D-F4F3C7EFCE42}" type="presParOf" srcId="{C8E89D50-4B85-446D-9A8A-C4A4220ADD38}" destId="{BB759916-7509-46DA-8B00-32F1CDD361C8}" srcOrd="11" destOrd="0" presId="urn:microsoft.com/office/officeart/2005/8/layout/cycle6"/>
    <dgm:cxn modelId="{E07DC65A-605D-431B-81C8-D8292292BAEF}" type="presParOf" srcId="{C8E89D50-4B85-446D-9A8A-C4A4220ADD38}" destId="{49FDECCE-4297-4364-85CA-B144AD07A257}" srcOrd="12" destOrd="0" presId="urn:microsoft.com/office/officeart/2005/8/layout/cycle6"/>
    <dgm:cxn modelId="{486B0D57-FC36-454F-8633-78915A56CE5D}" type="presParOf" srcId="{C8E89D50-4B85-446D-9A8A-C4A4220ADD38}" destId="{D6F01CCD-13C7-4B8F-905D-8F52FADDD6C3}" srcOrd="13" destOrd="0" presId="urn:microsoft.com/office/officeart/2005/8/layout/cycle6"/>
    <dgm:cxn modelId="{CC80802F-BA27-4912-8C59-FB0C9C4C2C1E}" type="presParOf" srcId="{C8E89D50-4B85-446D-9A8A-C4A4220ADD38}" destId="{7F74D9FD-3B6F-4714-81CF-ED1A9FD08CDE}" srcOrd="14" destOrd="0" presId="urn:microsoft.com/office/officeart/2005/8/layout/cycle6"/>
    <dgm:cxn modelId="{1B486823-9041-4A6E-A218-15BBA401441B}" type="presParOf" srcId="{C8E89D50-4B85-446D-9A8A-C4A4220ADD38}" destId="{B8E384DA-E0EE-424A-8E5C-7815DC563D93}" srcOrd="15" destOrd="0" presId="urn:microsoft.com/office/officeart/2005/8/layout/cycle6"/>
    <dgm:cxn modelId="{B25D7CB4-0430-47BC-BC49-44289C8FE155}" type="presParOf" srcId="{C8E89D50-4B85-446D-9A8A-C4A4220ADD38}" destId="{A7D48F0D-49C2-4B30-A80A-0718811F9D7C}" srcOrd="16" destOrd="0" presId="urn:microsoft.com/office/officeart/2005/8/layout/cycle6"/>
    <dgm:cxn modelId="{075BE601-A20E-4387-8E18-51E9047383D0}" type="presParOf" srcId="{C8E89D50-4B85-446D-9A8A-C4A4220ADD38}" destId="{528C5C03-6EDD-4C93-9D0E-2D7F26666B9C}" srcOrd="17" destOrd="0" presId="urn:microsoft.com/office/officeart/2005/8/layout/cycle6"/>
    <dgm:cxn modelId="{2074D6F3-761A-4F65-8C50-C97993E1CDD1}" type="presParOf" srcId="{C8E89D50-4B85-446D-9A8A-C4A4220ADD38}" destId="{3B67478B-6AD0-4D38-836E-9307DD72B95B}" srcOrd="18" destOrd="0" presId="urn:microsoft.com/office/officeart/2005/8/layout/cycle6"/>
    <dgm:cxn modelId="{FD110B5A-CC95-422E-A2BE-7CAED6B47F17}" type="presParOf" srcId="{C8E89D50-4B85-446D-9A8A-C4A4220ADD38}" destId="{3DF6B597-00DC-4D61-B7E2-ECCFE4F21862}" srcOrd="19" destOrd="0" presId="urn:microsoft.com/office/officeart/2005/8/layout/cycle6"/>
    <dgm:cxn modelId="{BBFE508C-4817-4CA3-BD20-CB2AD8A65E0B}" type="presParOf" srcId="{C8E89D50-4B85-446D-9A8A-C4A4220ADD38}" destId="{196238E9-29C4-420C-864F-DDC8F7CC9087}" srcOrd="20" destOrd="0" presId="urn:microsoft.com/office/officeart/2005/8/layout/cycle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09.06.2018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09.06.2018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ГОСУДАРСТВЕННОЕ БЮДЖЕТНОЕ УЧРЕЖДЕНИЕ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КАЛИНИНГРАДСКОЙ ОБЛАСТИ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ПРОФЕССИОНАЛЬНАЯ ОБРАЗОВАТЕЛЬНАЯ ОРГАНИЗАЦИЯ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ПЕДАГОГИЧЕСКИЙ КОЛЛЕДЖ»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КУРСОВАЯ  РАБОТА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 теме «Деятельность учителя по формированию мотивации к учебной деятельности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у младших школьников в соответствии с ФГОС НОО.»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aseline="30000" dirty="0" smtClean="0">
                <a:latin typeface="Times New Roman" pitchFamily="18" charset="0"/>
                <a:cs typeface="Times New Roman" pitchFamily="18" charset="0"/>
              </a:rPr>
              <a:t>(тема)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Выполнена обучающейся     Субботовой Екатериной Сергеевной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</a:t>
            </a:r>
            <a:r>
              <a:rPr lang="ru-RU" sz="1600" baseline="30000" dirty="0" smtClean="0">
                <a:latin typeface="Times New Roman" pitchFamily="18" charset="0"/>
                <a:cs typeface="Times New Roman" pitchFamily="18" charset="0"/>
              </a:rPr>
              <a:t>(И.О.Фамилия)</a:t>
            </a:r>
            <a:br>
              <a:rPr lang="ru-RU" sz="1600" baseline="30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Группы - 32-шк. </a:t>
            </a:r>
            <a:br>
              <a:rPr lang="ru-RU" sz="16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1600" baseline="30000" dirty="0" smtClean="0">
                <a:latin typeface="Times New Roman" pitchFamily="18" charset="0"/>
                <a:cs typeface="Times New Roman" pitchFamily="18" charset="0"/>
              </a:rPr>
              <a:t>   (номер группы)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Программа подготовки специалистов среднего звена по специальности</a:t>
            </a:r>
          </a:p>
          <a:p>
            <a:pPr algn="ctr">
              <a:buNone/>
            </a:pP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44.02.02 Преподавание в начальных классах</a:t>
            </a:r>
            <a:br>
              <a:rPr lang="ru-RU" sz="16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aseline="30000" dirty="0" smtClean="0">
                <a:latin typeface="Times New Roman" pitchFamily="18" charset="0"/>
                <a:cs typeface="Times New Roman" pitchFamily="18" charset="0"/>
              </a:rPr>
              <a:t>(шифр и наименование специальности/профессии)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ПМ.01 Преподавание по программам начального общего образования</a:t>
            </a:r>
          </a:p>
          <a:p>
            <a:pPr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МДК.01.01 Теоретические  основы организации обучения в начальных классах</a:t>
            </a:r>
          </a:p>
          <a:p>
            <a:pPr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МДК.01.03 Детская литература с практикумом по выразительному чтению</a:t>
            </a:r>
          </a:p>
          <a:p>
            <a:pPr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МДК.01.05 Естествознание с методикой преподавания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г .Черняховск, 2018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81439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Формы и методы, повышающие учебную мотивацию учащихся на уроках литературного чтения</a:t>
            </a:r>
            <a:endParaRPr lang="ru-RU" sz="3600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1000100" y="1785926"/>
          <a:ext cx="8143900" cy="50720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428604"/>
            <a:ext cx="7719274" cy="11430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Приёмы мотивации на уроках литературного чтения</a:t>
            </a:r>
            <a:endParaRPr lang="ru-RU" sz="4000" dirty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000100" y="1714488"/>
          <a:ext cx="8143900" cy="49291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6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Спасибо</a:t>
            </a:r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6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a81bf2b9-bd98-4ab9-8548-0161bd9e99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2428868"/>
            <a:ext cx="2791450" cy="1857388"/>
          </a:xfrm>
          <a:prstGeom prst="rect">
            <a:avLst/>
          </a:prstGeom>
        </p:spPr>
      </p:pic>
      <p:pic>
        <p:nvPicPr>
          <p:cNvPr id="5" name="Рисунок 4" descr="school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43240" y="4357694"/>
            <a:ext cx="3429024" cy="2287132"/>
          </a:xfrm>
          <a:prstGeom prst="rect">
            <a:avLst/>
          </a:prstGeom>
        </p:spPr>
      </p:pic>
      <p:pic>
        <p:nvPicPr>
          <p:cNvPr id="7" name="Рисунок 6" descr="detailed_pictur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72132" y="2214554"/>
            <a:ext cx="2786082" cy="2000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Понятийный аппарат</a:t>
            </a:r>
            <a:endParaRPr lang="ru-RU" sz="4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d7dfb31d31fd72feafb870dc495bc89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64" y="4071942"/>
            <a:ext cx="4214842" cy="2526469"/>
          </a:xfrm>
          <a:prstGeom prst="rect">
            <a:avLst/>
          </a:prstGeom>
        </p:spPr>
      </p:pic>
      <p:graphicFrame>
        <p:nvGraphicFramePr>
          <p:cNvPr id="6" name="Схема 5"/>
          <p:cNvGraphicFramePr/>
          <p:nvPr/>
        </p:nvGraphicFramePr>
        <p:xfrm>
          <a:off x="1071538" y="428604"/>
          <a:ext cx="807246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Понятийный аппарат</a:t>
            </a:r>
            <a:endParaRPr lang="ru-RU" sz="4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785794"/>
            <a:ext cx="8143900" cy="607220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 исследования: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показать значимость мотивации к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учебной деятельности для плодотворного обучения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младших школьников.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 исследования: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Изучить психолого-педагогическую и методическую литературу по данному вопросу.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Выявить особенности по формированию мотивации к учению.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Определить пути и средства по формированию учебной мотивации.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Изучить опыт работы учителей начальных классов по данной проблеме.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Обобщить результаты проделанной работы и сформулировать выводы по теме исследования.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57290" y="-214338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Глоссарий</a:t>
            </a:r>
            <a:endParaRPr lang="ru-RU" sz="4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1071538" y="928670"/>
          <a:ext cx="8072462" cy="5929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85728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Типы мотивации</a:t>
            </a:r>
            <a:endParaRPr lang="ru-RU" sz="4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643570" y="3500438"/>
            <a:ext cx="3214710" cy="292895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Внешняя мотивация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28662" y="3500438"/>
            <a:ext cx="3143272" cy="292895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Внутренняя мотивация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10800000" flipV="1">
            <a:off x="2500298" y="1357298"/>
            <a:ext cx="2428898" cy="2143140"/>
          </a:xfrm>
          <a:prstGeom prst="straightConnector1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929190" y="1357298"/>
            <a:ext cx="2321735" cy="2143140"/>
          </a:xfrm>
          <a:prstGeom prst="straightConnector1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28586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Факторы, влияющие на </a:t>
            </a:r>
            <a:b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мотивацию</a:t>
            </a:r>
            <a:endParaRPr lang="ru-RU" sz="4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85852" y="1928802"/>
          <a:ext cx="7429552" cy="4721608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3714776"/>
                <a:gridCol w="3714776"/>
              </a:tblGrid>
              <a:tr h="1476341">
                <a:tc>
                  <a:txBody>
                    <a:bodyPr/>
                    <a:lstStyle/>
                    <a:p>
                      <a:pPr algn="ctr"/>
                      <a:endParaRPr kumimoji="0" lang="ru-RU" sz="24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kumimoji="0"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Интерес к предмету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Осознание его полезности</a:t>
                      </a:r>
                      <a:endParaRPr lang="ru-RU" sz="24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400" dirty="0"/>
                    </a:p>
                  </a:txBody>
                  <a:tcPr/>
                </a:tc>
              </a:tr>
              <a:tr h="1690787">
                <a:tc>
                  <a:txBody>
                    <a:bodyPr/>
                    <a:lstStyle/>
                    <a:p>
                      <a:pPr algn="ctr"/>
                      <a:endParaRPr kumimoji="0" lang="ru-RU" sz="24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kumimoji="0"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Стремление к успеху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Уверенность и чувство собственного достоинства</a:t>
                      </a:r>
                      <a:endParaRPr lang="ru-RU" sz="24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400" dirty="0"/>
                    </a:p>
                  </a:txBody>
                  <a:tcPr/>
                </a:tc>
              </a:tr>
              <a:tr h="1476341">
                <a:tc>
                  <a:txBody>
                    <a:bodyPr/>
                    <a:lstStyle/>
                    <a:p>
                      <a:endParaRPr kumimoji="0" lang="ru-RU" sz="24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Настойчивость и терпение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Нравится или не нравится учитель</a:t>
                      </a:r>
                      <a:endParaRPr lang="ru-RU" sz="24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85728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Положительными </a:t>
            </a:r>
            <a: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мотивы </a:t>
            </a:r>
            <a: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обучению</a:t>
            </a:r>
            <a:endParaRPr lang="ru-RU" sz="4400" dirty="0">
              <a:effectLst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000100" y="1571612"/>
          <a:ext cx="8143900" cy="5286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1417638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Причины снижения интереса детей к обучению</a:t>
            </a:r>
            <a:endParaRPr lang="ru-RU" sz="4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с одним вырезанным углом 4"/>
          <p:cNvSpPr/>
          <p:nvPr/>
        </p:nvSpPr>
        <p:spPr>
          <a:xfrm>
            <a:off x="6572232" y="1571612"/>
            <a:ext cx="2571768" cy="2000264"/>
          </a:xfrm>
          <a:prstGeom prst="snip1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завышенные требования родителей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с одним вырезанным углом 5"/>
          <p:cNvSpPr/>
          <p:nvPr/>
        </p:nvSpPr>
        <p:spPr>
          <a:xfrm>
            <a:off x="1000100" y="5072050"/>
            <a:ext cx="2571768" cy="1785950"/>
          </a:xfrm>
          <a:prstGeom prst="snip1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частые конфликты в семье по поводу учебы ребенка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с одним вырезанным углом 6"/>
          <p:cNvSpPr/>
          <p:nvPr/>
        </p:nvSpPr>
        <p:spPr>
          <a:xfrm>
            <a:off x="6572232" y="5072050"/>
            <a:ext cx="2571768" cy="1785950"/>
          </a:xfrm>
          <a:prstGeom prst="snip1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общая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неуспеваемость обучающихся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с одним вырезанным углом 7"/>
          <p:cNvSpPr/>
          <p:nvPr/>
        </p:nvSpPr>
        <p:spPr>
          <a:xfrm>
            <a:off x="1000100" y="1500174"/>
            <a:ext cx="2643206" cy="2000264"/>
          </a:xfrm>
          <a:prstGeom prst="snip1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неадекватное оценивание деятельности ребенка родителями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1447946554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678" y="2714620"/>
            <a:ext cx="3661199" cy="2928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85728"/>
            <a:ext cx="8143900" cy="141763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Формы и методы, повышающие учебную мотивацию учащихся на уроках окружающего мира</a:t>
            </a:r>
            <a:endParaRPr lang="ru-RU" sz="4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214942" y="2143116"/>
            <a:ext cx="3429024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Приём «Фантастическая добавка»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42976" y="2143116"/>
            <a:ext cx="3286148" cy="1285884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Приём «Удивляй»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4" descr="DSC_0337 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3857628"/>
            <a:ext cx="3538966" cy="2357454"/>
          </a:xfrm>
          <a:prstGeom prst="rect">
            <a:avLst/>
          </a:prstGeom>
          <a:noFill/>
        </p:spPr>
      </p:pic>
      <p:pic>
        <p:nvPicPr>
          <p:cNvPr id="10" name="Рисунок 9" descr="640-rya-2013-0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3857628"/>
            <a:ext cx="3500462" cy="2357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484</TotalTime>
  <Words>286</Words>
  <PresentationFormat>Экран (4:3)</PresentationFormat>
  <Paragraphs>79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Слайд 1</vt:lpstr>
      <vt:lpstr>Понятийный аппарат</vt:lpstr>
      <vt:lpstr>Понятийный аппарат</vt:lpstr>
      <vt:lpstr>Глоссарий</vt:lpstr>
      <vt:lpstr>Типы мотивации</vt:lpstr>
      <vt:lpstr>Факторы, влияющие на  мотивацию</vt:lpstr>
      <vt:lpstr>Положительными мотивы к обучению</vt:lpstr>
      <vt:lpstr>Причины снижения интереса детей к обучению</vt:lpstr>
      <vt:lpstr>Формы и методы, повышающие учебную мотивацию учащихся на уроках окружающего мира</vt:lpstr>
      <vt:lpstr>Формы и методы, повышающие учебную мотивацию учащихся на уроках литературного чтения</vt:lpstr>
      <vt:lpstr>Приёмы мотивации на уроках литературного чтения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Екатерина</dc:creator>
  <cp:lastModifiedBy>Екатерина</cp:lastModifiedBy>
  <cp:revision>50</cp:revision>
  <dcterms:created xsi:type="dcterms:W3CDTF">2018-06-04T01:28:04Z</dcterms:created>
  <dcterms:modified xsi:type="dcterms:W3CDTF">2018-06-09T08:27:51Z</dcterms:modified>
</cp:coreProperties>
</file>