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6" r:id="rId2"/>
    <p:sldId id="268" r:id="rId3"/>
    <p:sldId id="271" r:id="rId4"/>
    <p:sldId id="272" r:id="rId5"/>
    <p:sldId id="273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63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327AF5-01B5-473D-9E5D-8A245ED3365B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D95F28-7B97-4B80-B506-FEFEE72E96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The attitude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1214423"/>
          <a:ext cx="8858280" cy="56435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2760"/>
                <a:gridCol w="2952760"/>
                <a:gridCol w="2952760"/>
              </a:tblGrid>
              <a:tr h="52453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     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dirty="0" smtClean="0"/>
                        <a:t> POSITIVE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         </a:t>
                      </a:r>
                      <a:r>
                        <a:rPr lang="en-US" sz="2800" dirty="0" smtClean="0"/>
                        <a:t>NEGATIVE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         NEUTRAL</a:t>
                      </a:r>
                      <a:endParaRPr lang="ru-RU" sz="2800" dirty="0"/>
                    </a:p>
                  </a:txBody>
                  <a:tcPr/>
                </a:tc>
              </a:tr>
              <a:tr h="7096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</a:t>
                      </a:r>
                      <a:r>
                        <a:rPr lang="en-US" sz="2000" baseline="0" dirty="0" smtClean="0"/>
                        <a:t> enjoy…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dislike</a:t>
                      </a:r>
                      <a:r>
                        <a:rPr lang="en-US" sz="2000" baseline="0" dirty="0" smtClean="0"/>
                        <a:t>…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don’t mind,</a:t>
                      </a:r>
                      <a:r>
                        <a:rPr lang="en-US" sz="2000" baseline="0" dirty="0" smtClean="0"/>
                        <a:t> but I prefer…</a:t>
                      </a:r>
                      <a:endParaRPr lang="ru-RU" sz="2000" dirty="0"/>
                    </a:p>
                  </a:txBody>
                  <a:tcPr/>
                </a:tc>
              </a:tr>
              <a:tr h="7096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prefer…</a:t>
                      </a:r>
                    </a:p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…isn’t my pair</a:t>
                      </a:r>
                      <a:r>
                        <a:rPr lang="en-US" sz="2000" baseline="0" dirty="0" smtClean="0"/>
                        <a:t> of shoes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I’m not against…</a:t>
                      </a:r>
                      <a:endParaRPr lang="ru-RU" sz="2000" dirty="0"/>
                    </a:p>
                  </a:txBody>
                  <a:tcPr/>
                </a:tc>
              </a:tr>
              <a:tr h="7096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</a:t>
                      </a:r>
                      <a:r>
                        <a:rPr lang="en-US" sz="2000" baseline="0" dirty="0" smtClean="0"/>
                        <a:t> am keen on…</a:t>
                      </a:r>
                    </a:p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am not fond</a:t>
                      </a:r>
                      <a:r>
                        <a:rPr lang="ru-RU" sz="2000" dirty="0" smtClean="0"/>
                        <a:t> </a:t>
                      </a:r>
                      <a:r>
                        <a:rPr lang="en-US" sz="2000" dirty="0" smtClean="0"/>
                        <a:t>of</a:t>
                      </a:r>
                      <a:r>
                        <a:rPr lang="en-US" sz="2000" baseline="0" dirty="0" smtClean="0"/>
                        <a:t> ,,,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2675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am fond of…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I find them…(pointless,</a:t>
                      </a:r>
                      <a:r>
                        <a:rPr lang="en-US" sz="2000" baseline="0" dirty="0" smtClean="0"/>
                        <a:t> boring, dull, uninteresting)</a:t>
                      </a:r>
                      <a:r>
                        <a:rPr lang="en-US" sz="2000" dirty="0" smtClean="0"/>
                        <a:t> </a:t>
                      </a:r>
                      <a:endParaRPr lang="ru-RU" sz="2000" dirty="0" smtClean="0"/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510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am bit of…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820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find them</a:t>
                      </a:r>
                      <a:r>
                        <a:rPr lang="en-US" sz="2000" baseline="0" dirty="0" smtClean="0"/>
                        <a:t>… (relaxing,</a:t>
                      </a:r>
                    </a:p>
                    <a:p>
                      <a:r>
                        <a:rPr lang="en-US" sz="2000" baseline="0" dirty="0" smtClean="0"/>
                        <a:t>Interesting, entertaining,</a:t>
                      </a:r>
                    </a:p>
                    <a:p>
                      <a:r>
                        <a:rPr lang="en-US" sz="2000" baseline="0" dirty="0" smtClean="0"/>
                        <a:t>sociable) 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501058" y="6429396"/>
            <a:ext cx="642942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858148" y="6429396"/>
            <a:ext cx="61378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Teens’ entertainment in </a:t>
            </a:r>
            <a:r>
              <a:rPr lang="en-US" dirty="0" err="1" smtClean="0">
                <a:latin typeface="Bernard MT Condensed" pitchFamily="18" charset="0"/>
              </a:rPr>
              <a:t>russia</a:t>
            </a:r>
            <a:r>
              <a:rPr lang="en-US" dirty="0" smtClean="0">
                <a:latin typeface="Bernard MT Condensed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9124984" cy="4525963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en-US" sz="4000" dirty="0" smtClean="0"/>
              <a:t>1. </a:t>
            </a:r>
            <a:r>
              <a:rPr lang="en-US" sz="4000" b="1" dirty="0" smtClean="0"/>
              <a:t>How does advertising influence your choices?</a:t>
            </a:r>
            <a:endParaRPr lang="ru-RU" sz="4000" b="1" dirty="0" smtClean="0"/>
          </a:p>
          <a:p>
            <a:pPr fontAlgn="base">
              <a:buNone/>
            </a:pPr>
            <a:r>
              <a:rPr lang="ru-RU" sz="4000" b="1" dirty="0" smtClean="0"/>
              <a:t>2.</a:t>
            </a:r>
            <a:r>
              <a:rPr lang="en-US" sz="4000" b="1" dirty="0" smtClean="0"/>
              <a:t>How can you explain</a:t>
            </a:r>
            <a:r>
              <a:rPr lang="ru-RU" sz="4000" b="1" dirty="0" smtClean="0"/>
              <a:t>: «</a:t>
            </a:r>
            <a:r>
              <a:rPr lang="en-US" sz="4000" b="1" dirty="0" smtClean="0"/>
              <a:t>Television has proved that people will look at anything rather then each other</a:t>
            </a:r>
            <a:r>
              <a:rPr lang="ru-RU" sz="4000" b="1" dirty="0" smtClean="0"/>
              <a:t>»?</a:t>
            </a:r>
            <a:r>
              <a:rPr lang="en-US" sz="4000" b="1" dirty="0" smtClean="0"/>
              <a:t> </a:t>
            </a:r>
          </a:p>
          <a:p>
            <a:pPr>
              <a:buNone/>
            </a:pPr>
            <a:endParaRPr lang="en-US" sz="4000" dirty="0" smtClean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>
            <a:off x="8530212" y="6429396"/>
            <a:ext cx="613788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ernard MT Condensed" pitchFamily="18" charset="0"/>
              </a:rPr>
              <a:t>advertising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7650" name="Picture 2" descr="https://www.divo-ostrov.ru/files/uploads/new_ri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3571900" cy="2484799"/>
          </a:xfrm>
          <a:prstGeom prst="rect">
            <a:avLst/>
          </a:prstGeom>
          <a:noFill/>
        </p:spPr>
      </p:pic>
      <p:pic>
        <p:nvPicPr>
          <p:cNvPr id="27652" name="Picture 4" descr="https://cityguide-spb.ru/wp-content/uploads/2017/05/326417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214422"/>
            <a:ext cx="4001091" cy="2500330"/>
          </a:xfrm>
          <a:prstGeom prst="rect">
            <a:avLst/>
          </a:prstGeom>
          <a:noFill/>
        </p:spPr>
      </p:pic>
      <p:pic>
        <p:nvPicPr>
          <p:cNvPr id="27654" name="Picture 6" descr="https://statimg1.cdnbb8.com/files/image/deal/138283/bb4_deal_big/472becdfcd966e8c84bbd1953c337ba6.jpeg?4c9bffd6b30b667c9a421e4d2c23447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3786190"/>
            <a:ext cx="5429288" cy="2886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00570"/>
            <a:ext cx="8686800" cy="179386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1)</a:t>
            </a:r>
            <a:r>
              <a:rPr lang="en-US" dirty="0" smtClean="0"/>
              <a:t> location</a:t>
            </a:r>
          </a:p>
          <a:p>
            <a:pPr>
              <a:buNone/>
            </a:pPr>
            <a:r>
              <a:rPr lang="en-US" b="1" dirty="0" smtClean="0"/>
              <a:t>2)</a:t>
            </a:r>
            <a:r>
              <a:rPr lang="en-US" dirty="0" smtClean="0"/>
              <a:t> opening hours</a:t>
            </a:r>
          </a:p>
          <a:p>
            <a:pPr>
              <a:buNone/>
            </a:pPr>
            <a:r>
              <a:rPr lang="en-US" b="1" dirty="0" smtClean="0"/>
              <a:t>3)</a:t>
            </a:r>
            <a:r>
              <a:rPr lang="en-US" dirty="0" smtClean="0"/>
              <a:t> if reservations are accepted</a:t>
            </a:r>
          </a:p>
          <a:p>
            <a:pPr>
              <a:buNone/>
            </a:pPr>
            <a:r>
              <a:rPr lang="en-US" b="1" dirty="0" smtClean="0"/>
              <a:t>4)</a:t>
            </a:r>
            <a:r>
              <a:rPr lang="en-US" dirty="0" smtClean="0"/>
              <a:t> type of fish served</a:t>
            </a:r>
          </a:p>
          <a:p>
            <a:pPr>
              <a:buNone/>
            </a:pPr>
            <a:r>
              <a:rPr lang="en-US" b="1" dirty="0" smtClean="0"/>
              <a:t>5)</a:t>
            </a:r>
            <a:r>
              <a:rPr lang="en-US" dirty="0" smtClean="0"/>
              <a:t> desserts</a:t>
            </a:r>
          </a:p>
          <a:p>
            <a:endParaRPr lang="ru-RU" dirty="0"/>
          </a:p>
        </p:txBody>
      </p:sp>
      <p:pic>
        <p:nvPicPr>
          <p:cNvPr id="1026" name="Picture 2" descr="C:\Users\Win7\Desktop\test3_tasks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928934"/>
            <a:ext cx="8686800" cy="31511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• where and when the photo was taken</a:t>
            </a:r>
          </a:p>
          <a:p>
            <a:pPr>
              <a:buNone/>
            </a:pPr>
            <a:r>
              <a:rPr lang="en-US" dirty="0" smtClean="0"/>
              <a:t>• what/who is in the photo</a:t>
            </a:r>
          </a:p>
          <a:p>
            <a:pPr>
              <a:buNone/>
            </a:pPr>
            <a:r>
              <a:rPr lang="en-US" dirty="0" smtClean="0"/>
              <a:t>• what is happening</a:t>
            </a:r>
          </a:p>
          <a:p>
            <a:pPr>
              <a:buNone/>
            </a:pPr>
            <a:r>
              <a:rPr lang="en-US" dirty="0" smtClean="0"/>
              <a:t>• why you keep the photo in your album</a:t>
            </a:r>
          </a:p>
          <a:p>
            <a:pPr>
              <a:buNone/>
            </a:pPr>
            <a:r>
              <a:rPr lang="en-US" dirty="0" smtClean="0"/>
              <a:t>• why you decided to show the picture to your friend</a:t>
            </a:r>
          </a:p>
          <a:p>
            <a:endParaRPr lang="ru-RU" dirty="0"/>
          </a:p>
        </p:txBody>
      </p:sp>
      <p:pic>
        <p:nvPicPr>
          <p:cNvPr id="2050" name="Picture 2" descr="test3-tasks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67800" cy="31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SUM UP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What have you learnt at the lesson?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How do you think teenagers will entertain themselves in 10 years</a:t>
            </a:r>
            <a:r>
              <a:rPr lang="ru-RU" dirty="0" smtClean="0"/>
              <a:t>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b="1" dirty="0" smtClean="0"/>
              <a:t>Home</a:t>
            </a:r>
            <a:r>
              <a:rPr lang="ru-RU" b="1" dirty="0" smtClean="0"/>
              <a:t> </a:t>
            </a:r>
            <a:r>
              <a:rPr lang="en-US" b="1" dirty="0" smtClean="0"/>
              <a:t>task</a:t>
            </a:r>
            <a:r>
              <a:rPr lang="ru-RU" b="1" dirty="0" smtClean="0"/>
              <a:t>:</a:t>
            </a:r>
          </a:p>
          <a:p>
            <a:pPr>
              <a:buNone/>
            </a:pPr>
            <a:r>
              <a:rPr lang="en-US" b="1" dirty="0" smtClean="0"/>
              <a:t>1.SB p.123 ex.7</a:t>
            </a:r>
          </a:p>
          <a:p>
            <a:pPr>
              <a:buNone/>
            </a:pPr>
            <a:r>
              <a:rPr lang="en-US" smtClean="0"/>
              <a:t>2.Give </a:t>
            </a:r>
            <a:r>
              <a:rPr lang="en-US" dirty="0" smtClean="0"/>
              <a:t>a talk about entertainment.</a:t>
            </a:r>
          </a:p>
          <a:p>
            <a:pPr>
              <a:buNone/>
            </a:pPr>
            <a:r>
              <a:rPr lang="en-US" b="1" dirty="0" smtClean="0"/>
              <a:t>Remember to say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Why teens need entertainment</a:t>
            </a:r>
          </a:p>
          <a:p>
            <a:pPr>
              <a:buNone/>
            </a:pPr>
            <a:r>
              <a:rPr lang="en-US" dirty="0" smtClean="0"/>
              <a:t>What kinds of  entertainment are popular with teens and adults</a:t>
            </a:r>
          </a:p>
          <a:p>
            <a:pPr>
              <a:buNone/>
            </a:pPr>
            <a:r>
              <a:rPr lang="en-US" dirty="0" smtClean="0"/>
              <a:t>Your favorite entertainment  and why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607</TotalTime>
  <Words>215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The attitude</vt:lpstr>
      <vt:lpstr>Teens’ entertainment in russia </vt:lpstr>
      <vt:lpstr>advertising</vt:lpstr>
      <vt:lpstr>Слайд 4</vt:lpstr>
      <vt:lpstr>Слайд 5</vt:lpstr>
      <vt:lpstr>TO SUM 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have        Fun!</dc:title>
  <dc:creator>Win7</dc:creator>
  <cp:lastModifiedBy>Win7</cp:lastModifiedBy>
  <cp:revision>75</cp:revision>
  <dcterms:created xsi:type="dcterms:W3CDTF">2019-03-26T09:37:05Z</dcterms:created>
  <dcterms:modified xsi:type="dcterms:W3CDTF">2019-04-19T07:36:15Z</dcterms:modified>
</cp:coreProperties>
</file>