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1" r:id="rId5"/>
    <p:sldId id="262" r:id="rId6"/>
    <p:sldId id="267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3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5 фот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4286256"/>
            <a:ext cx="3248120" cy="216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428604"/>
            <a:ext cx="8458200" cy="122237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Bernard MT Condensed" pitchFamily="18" charset="0"/>
              </a:rPr>
              <a:t>Let’s have      Fun</a:t>
            </a:r>
            <a:r>
              <a:rPr lang="en-US" sz="4800" dirty="0" smtClean="0">
                <a:latin typeface="Bernard MT Condensed" pitchFamily="18" charset="0"/>
              </a:rPr>
              <a:t>!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571612"/>
            <a:ext cx="8553480" cy="46434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wink-emoji-png-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500042"/>
            <a:ext cx="928694" cy="928694"/>
          </a:xfrm>
          <a:prstGeom prst="rect">
            <a:avLst/>
          </a:prstGeom>
        </p:spPr>
      </p:pic>
      <p:pic>
        <p:nvPicPr>
          <p:cNvPr id="5" name="Рисунок 4" descr="4 фот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1538" y="1500174"/>
            <a:ext cx="3701711" cy="2520000"/>
          </a:xfrm>
          <a:prstGeom prst="rect">
            <a:avLst/>
          </a:prstGeom>
        </p:spPr>
      </p:pic>
      <p:pic>
        <p:nvPicPr>
          <p:cNvPr id="7" name="Рисунок 6" descr="2 фото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628" y="1357298"/>
            <a:ext cx="3955135" cy="2546118"/>
          </a:xfrm>
          <a:prstGeom prst="rect">
            <a:avLst/>
          </a:prstGeom>
        </p:spPr>
      </p:pic>
      <p:pic>
        <p:nvPicPr>
          <p:cNvPr id="6" name="Рисунок 5" descr="1 фото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71736" y="3571876"/>
            <a:ext cx="3048000" cy="2033016"/>
          </a:xfrm>
          <a:prstGeom prst="rect">
            <a:avLst/>
          </a:prstGeom>
        </p:spPr>
      </p:pic>
      <p:pic>
        <p:nvPicPr>
          <p:cNvPr id="8" name="Рисунок 7" descr="3 фото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86380" y="4000504"/>
            <a:ext cx="3600000" cy="2160000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501058" y="6429396"/>
            <a:ext cx="642942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nard MT Condensed" pitchFamily="18" charset="0"/>
                <a:cs typeface="Aharoni" pitchFamily="2" charset="-79"/>
              </a:rPr>
              <a:t>              Start thinking!</a:t>
            </a:r>
            <a:endParaRPr lang="ru-RU" dirty="0">
              <a:cs typeface="Aharoni" pitchFamily="2" charset="-79"/>
            </a:endParaRPr>
          </a:p>
        </p:txBody>
      </p:sp>
      <p:pic>
        <p:nvPicPr>
          <p:cNvPr id="8" name="Содержимое 7" descr="подросток думае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901029" cy="1901029"/>
          </a:xfrm>
        </p:spPr>
      </p:pic>
      <p:sp>
        <p:nvSpPr>
          <p:cNvPr id="10" name="TextBox 9"/>
          <p:cNvSpPr txBox="1"/>
          <p:nvPr/>
        </p:nvSpPr>
        <p:spPr>
          <a:xfrm>
            <a:off x="214282" y="2214554"/>
            <a:ext cx="628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 How do you think is it easy to be  young?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501058" y="6429396"/>
            <a:ext cx="642942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7858148" y="6429396"/>
            <a:ext cx="61378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14282" y="2786058"/>
            <a:ext cx="4600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What can make teenagers happy?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282" y="3929066"/>
            <a:ext cx="5786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4. What different forms of   entertainment can you think of?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4282" y="4786322"/>
            <a:ext cx="5572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ea typeface="MS PMincho" pitchFamily="18" charset="-128"/>
                <a:cs typeface="Times New Roman" pitchFamily="18" charset="0"/>
              </a:rPr>
              <a:t>5. Should you know  about leisure of teens from different countries?</a:t>
            </a:r>
            <a:r>
              <a:rPr lang="ru-RU" sz="2400" dirty="0" smtClean="0">
                <a:latin typeface="Times New Roman" pitchFamily="18" charset="0"/>
                <a:ea typeface="MS PMincho" pitchFamily="18" charset="-128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ea typeface="MS PMincho" pitchFamily="18" charset="-128"/>
                <a:cs typeface="Times New Roman" pitchFamily="18" charset="0"/>
              </a:rPr>
              <a:t>Why</a:t>
            </a:r>
            <a:r>
              <a:rPr lang="ru-RU" sz="2400" dirty="0" smtClean="0">
                <a:latin typeface="Times New Roman" pitchFamily="18" charset="0"/>
                <a:ea typeface="MS PMincho" pitchFamily="18" charset="-128"/>
                <a:cs typeface="Times New Roman" pitchFamily="18" charset="0"/>
              </a:rPr>
              <a:t>?</a:t>
            </a:r>
          </a:p>
          <a:p>
            <a:endParaRPr lang="ru-RU" sz="2400" dirty="0">
              <a:latin typeface="Times New Roman" pitchFamily="18" charset="0"/>
              <a:ea typeface="MS PMincho" pitchFamily="18" charset="-128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282" y="3357562"/>
            <a:ext cx="57094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3.What difficulties do they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face</a:t>
            </a:r>
            <a:r>
              <a:rPr lang="en-US" sz="2400" dirty="0" smtClean="0"/>
              <a:t> in real life?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nard MT Condensed" pitchFamily="18" charset="0"/>
              </a:rPr>
              <a:t>Teens today…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latin typeface="Bernard MT Condensed" pitchFamily="18" charset="0"/>
                <a:cs typeface="Times New Roman" pitchFamily="18" charset="0"/>
              </a:rPr>
              <a:t>A Square-Eyed Generation?</a:t>
            </a:r>
          </a:p>
          <a:p>
            <a:pPr>
              <a:buNone/>
            </a:pPr>
            <a:endParaRPr lang="en-US" sz="2800" dirty="0" smtClean="0">
              <a:latin typeface="Bernard MT Condensed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>
              <a:latin typeface="Bernard MT Condensed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>
              <a:latin typeface="Bernard MT Condensed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Bernard MT Condensed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Problem: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If somebody is entertaining, 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it’s enjoyable and interesting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quare-Eyed Gener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1428736"/>
            <a:ext cx="3810026" cy="2857520"/>
          </a:xfrm>
          <a:prstGeom prst="rect">
            <a:avLst/>
          </a:prstGeom>
        </p:spPr>
      </p:pic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7858148" y="6429396"/>
            <a:ext cx="61378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501058" y="6429396"/>
            <a:ext cx="642942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подросток-лежебо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44" y="1928802"/>
            <a:ext cx="5214942" cy="35004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nard MT Condensed" pitchFamily="18" charset="0"/>
              </a:rPr>
              <a:t>Get warm-up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3338506" cy="5089548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n-US" sz="2800" dirty="0" smtClean="0">
                <a:cs typeface="Times New Roman" pitchFamily="18" charset="0"/>
              </a:rPr>
              <a:t>1. How are some modern teens called? Why</a:t>
            </a:r>
            <a:r>
              <a:rPr lang="ru-RU" sz="2800" dirty="0" smtClean="0">
                <a:cs typeface="Times New Roman" pitchFamily="18" charset="0"/>
              </a:rPr>
              <a:t>?</a:t>
            </a:r>
            <a:endParaRPr lang="en-US" sz="2800" dirty="0" smtClean="0"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en-US" sz="2800" dirty="0" smtClean="0"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sz="2800" dirty="0" smtClean="0">
                <a:cs typeface="Times New Roman" pitchFamily="18" charset="0"/>
              </a:rPr>
              <a:t>2. Can teenagers imagine no entertainment without  any gadgets</a:t>
            </a:r>
            <a:r>
              <a:rPr lang="ru-RU" sz="2800" dirty="0" smtClean="0">
                <a:cs typeface="Times New Roman" pitchFamily="18" charset="0"/>
              </a:rPr>
              <a:t>?</a:t>
            </a:r>
            <a:endParaRPr lang="en-US" sz="2800" dirty="0" smtClean="0">
              <a:cs typeface="Times New Roman" pitchFamily="18" charset="0"/>
            </a:endParaRPr>
          </a:p>
          <a:p>
            <a:pPr marL="514350" indent="-514350">
              <a:buNone/>
            </a:pPr>
            <a:endParaRPr lang="en-US" sz="2800" dirty="0" smtClean="0"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en-US" sz="2800" dirty="0" smtClean="0"/>
          </a:p>
          <a:p>
            <a:pPr marL="514350" indent="-514350">
              <a:buAutoNum type="arabicPeriod"/>
            </a:pPr>
            <a:endParaRPr lang="ru-RU" sz="28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501058" y="6429396"/>
            <a:ext cx="642942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858148" y="6429396"/>
            <a:ext cx="61378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ernard MT Condensed" pitchFamily="18" charset="0"/>
              </a:rPr>
              <a:t>Reading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None/>
            </a:pPr>
            <a:r>
              <a:rPr lang="en-US" sz="7200" dirty="0" smtClean="0"/>
              <a:t>1. SB p. 122 ex. 1b</a:t>
            </a:r>
          </a:p>
          <a:p>
            <a:pPr>
              <a:buNone/>
            </a:pPr>
            <a:r>
              <a:rPr lang="en-US" sz="7200" dirty="0" smtClean="0"/>
              <a:t>2. Teenagers’ comments  ex.2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501058" y="6429396"/>
            <a:ext cx="642942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858148" y="6429396"/>
            <a:ext cx="61378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nard MT Condensed" pitchFamily="18" charset="0"/>
              </a:rPr>
              <a:t>use of vocabulary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/>
              <a:t>Fill in</a:t>
            </a:r>
            <a:r>
              <a:rPr lang="ru-RU" sz="2800" b="1" dirty="0" smtClean="0"/>
              <a:t>:</a:t>
            </a:r>
            <a:r>
              <a:rPr lang="en-US" sz="2800" b="1" dirty="0" smtClean="0"/>
              <a:t> unwind, beat, sing, book, direct in the correct form</a:t>
            </a:r>
          </a:p>
          <a:p>
            <a:pPr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1. I love going dancing on a Friday night. Nothing …… that.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2. Have you already ….. the tickets for the theatre tonight</a:t>
            </a:r>
            <a:r>
              <a:rPr lang="ru-RU" sz="2400" dirty="0" smtClean="0"/>
              <a:t>?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3. Steven has ….. many films. It’s one of them. 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4. He sometimes watches TV in the evenings to relax and ….. 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5. It is such a catchy tune you can’t help but ….. along. 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501058" y="6429396"/>
            <a:ext cx="642942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858148" y="6429396"/>
            <a:ext cx="61378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nard MT Condensed" pitchFamily="18" charset="0"/>
              </a:rPr>
              <a:t>Leisure activities in Russia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    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501058" y="6429396"/>
            <a:ext cx="642942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://travel365.md/wp-content/uploads/2017/07/13466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H="1" flipV="1">
            <a:off x="4643438" y="1142984"/>
            <a:ext cx="3643338" cy="2526912"/>
          </a:xfrm>
          <a:prstGeom prst="rect">
            <a:avLst/>
          </a:prstGeom>
          <a:noFill/>
        </p:spPr>
      </p:pic>
      <p:pic>
        <p:nvPicPr>
          <p:cNvPr id="4100" name="Picture 4" descr="http://wildkids.biz/uploads/posts/2015-11/1447084171_0_15b6a1_4007bc25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142984"/>
            <a:ext cx="3786214" cy="2500330"/>
          </a:xfrm>
          <a:prstGeom prst="rect">
            <a:avLst/>
          </a:prstGeom>
          <a:noFill/>
        </p:spPr>
      </p:pic>
      <p:pic>
        <p:nvPicPr>
          <p:cNvPr id="4102" name="Picture 6" descr="https://preobr.mos.ru/upload/medialibrary/8df/img_7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3857628"/>
            <a:ext cx="3786214" cy="2638423"/>
          </a:xfrm>
          <a:prstGeom prst="rect">
            <a:avLst/>
          </a:prstGeom>
          <a:noFill/>
        </p:spPr>
      </p:pic>
      <p:pic>
        <p:nvPicPr>
          <p:cNvPr id="4104" name="Picture 8" descr="https://agisexplorer.ru/images/academia/slider/slider-img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857628"/>
            <a:ext cx="3630607" cy="2643206"/>
          </a:xfrm>
          <a:prstGeom prst="rect">
            <a:avLst/>
          </a:prstGeom>
          <a:noFill/>
        </p:spPr>
      </p:pic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858148" y="6429396"/>
            <a:ext cx="61378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607</TotalTime>
  <Words>148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Let’s have      Fun!</vt:lpstr>
      <vt:lpstr>              Start thinking!</vt:lpstr>
      <vt:lpstr>Teens today…</vt:lpstr>
      <vt:lpstr>Get warm-up</vt:lpstr>
      <vt:lpstr>Reading </vt:lpstr>
      <vt:lpstr>use of vocabulary</vt:lpstr>
      <vt:lpstr>Leisure activities in Russia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have        Fun!</dc:title>
  <dc:creator>Win7</dc:creator>
  <cp:lastModifiedBy>Win7</cp:lastModifiedBy>
  <cp:revision>75</cp:revision>
  <dcterms:created xsi:type="dcterms:W3CDTF">2019-03-26T09:37:05Z</dcterms:created>
  <dcterms:modified xsi:type="dcterms:W3CDTF">2019-04-19T07:35:29Z</dcterms:modified>
</cp:coreProperties>
</file>