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8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04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807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99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5237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262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4246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003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19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530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49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3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50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55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31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484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8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371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0388E3F-B437-43A1-87B7-20D35438C3B8}" type="datetimeFigureOut">
              <a:rPr lang="ru-RU" smtClean="0"/>
              <a:t>19.04.2019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719C0-3A67-4DCD-9693-B81FDCF12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0167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12619"/>
            <a:ext cx="9144000" cy="2327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работа: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«22 интересных факта из жизни А.Платонова»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2364" y="4239489"/>
            <a:ext cx="4932217" cy="1420091"/>
          </a:xfrm>
        </p:spPr>
        <p:txBody>
          <a:bodyPr>
            <a:normAutofit/>
          </a:bodyPr>
          <a:lstStyle/>
          <a:p>
            <a:pPr algn="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3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95" y="106681"/>
            <a:ext cx="9897979" cy="614172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 факт. Сын Платонова был арестован, когда ему было всего 15 лет, и два года пробыл в заключении, хотя был приговорён к 10 годам. Помог в его освобождении его друг, писатель Михаил Шолохов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факт. В 30-х годах прошлого века Платонов подвергался гонениям за некоторые свои произведения, которые вызвали резкое неудовольствие Сталина. Это были самые чёрные страницы его биографии.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404181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560" y="182880"/>
            <a:ext cx="10927080" cy="606551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факт. Самый знаменитый роман Платонова,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«Чевенгур», был опубликован только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смерти писателя, как и многие другие его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 факт. Много времени и труда Андрей Платонов посвятил творческой переработке детских сказок, чтобы сделать их пригодными для журнального формата публикации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факт.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Ходили слухи, что Платонов в роли «литературного раба» написал за Шолохова один из его романо</a:t>
            </a:r>
            <a:r>
              <a:rPr lang="ru-RU" dirty="0"/>
              <a:t>в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439" y="304800"/>
            <a:ext cx="1996441" cy="2606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448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436" y="443346"/>
            <a:ext cx="11214890" cy="5805054"/>
          </a:xfrm>
        </p:spPr>
        <p:txBody>
          <a:bodyPr>
            <a:normAutofit/>
          </a:bodyPr>
          <a:lstStyle/>
          <a:p>
            <a:pPr marL="400050" lvl="1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факт. Когда у Платонова родился первенец, он выпустил сборник стихов под названием «Голубая глубина».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 факт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Писатель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брак с Марией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Кашинцевой, обычной сельской учительницей, которой вскоре посвятил рассказ «Песчаная учительница».</a:t>
            </a:r>
          </a:p>
          <a:p>
            <a:pPr marL="400050" lvl="1" indent="0">
              <a:lnSpc>
                <a:spcPct val="150000"/>
              </a:lnSpc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40" y="2987473"/>
            <a:ext cx="2686939" cy="3581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53" y="3162224"/>
            <a:ext cx="2598821" cy="340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9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179" y="385012"/>
            <a:ext cx="10828421" cy="5847346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 факт. Ухаживая за своим сыном, больным туберкулёзом, после его освобождения из заключения, А. Платонов и сам подхватил эту болезнь. Она в итоге и свела его в могилу. Писатель пережил старшего сына на 8 лет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 факт. Писатель умер в 51 год и был похоронен на Армянском кладбище.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0673" y="2862178"/>
            <a:ext cx="2823412" cy="3764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337" y="2862178"/>
            <a:ext cx="2949491" cy="3764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26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148" y="561475"/>
            <a:ext cx="10555706" cy="567088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Будучи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человеком многих талантов, Андрей Платонов оставил в истории след в качестве публициста, поэта, писателя, сценариста и драматурга. Его биография полна трудных событий, через которые он мужественно прошёл, сохранив себя и посвятив свою жизнь тому, чем всегда хотел заниматься. Пожалуй, можно смело утверждать, что личности такого масштаба нечасто появляются на свет.</a:t>
            </a:r>
          </a:p>
        </p:txBody>
      </p:sp>
    </p:spTree>
    <p:extLst>
      <p:ext uri="{BB962C8B-B14F-4D97-AF65-F5344CB8AC3E}">
        <p14:creationId xmlns:p14="http://schemas.microsoft.com/office/powerpoint/2010/main" val="93484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1895" y="417096"/>
            <a:ext cx="10555705" cy="58313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Баршт К.А. Поэтика прозы Андрея Платонова / К.А. Баршт. - 2-е изд., доп. - СПб.: Филол. фак. С.-Петерб. гос. ун-та, 2005. - 478 с. Шифр НББ : 1ОК497988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Вознесенская М.М. Семантические преобразования в прозе А. Платонова : автореф. дис. ... канд. филол. наук / Вознесенская М.М. ; Рос. Акад. наук, Ин-т рус. яз. - М., 1995. - 15 с. Шифр НББ 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2АД151183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Вьюгин В.Ю. Андрей Платонов: поэтика загадки (Очерк становления и эволюции стиля). - СПб.: РХГИ, 2004. - 440с.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Гаврилова Е.Н. Андрей Платонов и Павел Филонов : о поэтике повести «Котлован» // Лит. учеба. - 1990. - № 1. - С. 164-173.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Джанаева Н. Этот странноязычный Платонов ... : [о своеобразии стиля произведений А. Платонова] // Простор. - 1989. - № 9. - С. 136-138.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31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1" y="540327"/>
            <a:ext cx="11076709" cy="5636636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наши дни Андрей Платонов – один из наиболее изучаемых, по-прежнему  перспективных для изучения писателей ХХ века. И это вполне объяснимо. По словам Валентина Распутина, «…в русской литературе двадцатого столетия Андрей Платонов – самый самобытный писатель, самый тревожный и один из самых чутких ко всему происходящему. Он и в великости своей стоит не в ряду, а особняком». 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166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 flipH="1">
            <a:off x="14131636" y="1644969"/>
            <a:ext cx="595746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891" y="277091"/>
            <a:ext cx="10771909" cy="589987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Платонова открыта для </a:t>
            </a:r>
            <a:r>
              <a:rPr lang="ru-RU" sz="24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широкого круга читателей совсем недавно.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постараемся получше узнать этого писателя, его жизнь и творчество.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творчество Андрея Платонова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биография, сведения и произведения Платонова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работы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выявить интересные и любопытные факты из жизни писателя.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Попытаться составить краткую биографию, которая будет интересна для окружающих независимо от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21503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673" y="180109"/>
            <a:ext cx="11617401" cy="65254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факт. Андрей Платонов родился в 1899г.в Воронеже (умер в 1951г.)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факт. Писатель был самым старшим ребенком в семье.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их семье было 11 детей.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1200" dirty="0" smtClean="0"/>
              <a:t>                        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 smtClean="0"/>
          </a:p>
          <a:p>
            <a:pPr marL="0" indent="0">
              <a:buNone/>
            </a:pPr>
            <a:r>
              <a:rPr lang="ru-RU" sz="1200" dirty="0"/>
              <a:t> </a:t>
            </a:r>
            <a:r>
              <a:rPr lang="ru-RU" sz="1200" dirty="0" smtClean="0"/>
              <a:t>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ru-RU" sz="1200" dirty="0"/>
              <a:t> </a:t>
            </a:r>
            <a:r>
              <a:rPr lang="ru-RU" sz="1200" dirty="0" smtClean="0"/>
              <a:t>                       </a:t>
            </a:r>
          </a:p>
          <a:p>
            <a:pPr marL="0" indent="0">
              <a:buNone/>
            </a:pPr>
            <a:r>
              <a:rPr lang="ru-RU" sz="1200" dirty="0"/>
              <a:t> </a:t>
            </a:r>
            <a:r>
              <a:rPr lang="ru-RU" sz="1200" dirty="0" smtClean="0"/>
              <a:t>                                                                       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Платонов в раннем возрасте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8842" y="1962472"/>
            <a:ext cx="3579376" cy="3935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65" y="1962472"/>
            <a:ext cx="3255818" cy="3935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4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09" y="193964"/>
            <a:ext cx="11173691" cy="5982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факт.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Платонов ходил в церковно-приходскую школу.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факт.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Первые свои стихотворения А. Платонов сочинил, когда ему было всего 12 лет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факт.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 свою жизнь Андрей Платонов успел сменить несколько десятков профессий, от мельника и работника железной дороги до военного корреспондента и киносценариста.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74470" y="2466109"/>
            <a:ext cx="4475019" cy="4137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2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406900" cy="580838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факт.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Андрею Платонову почётное звание Героя Труда было присвоено целых два раза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факт.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Настоящая его фамилия —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Климентов, 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Платонов — это псевдоним, один из многих, которые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использовал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факт.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 время Гражданской войны в России Андрей Платонов впервые опробовал себя в публицистике. Он писал очерки и заметки сразу для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газет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053" y="419100"/>
            <a:ext cx="11486147" cy="582929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факт.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фронтах Великой Отечественной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войны 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Платонов принимал участие в боевых действиях в качестве военного корреспондента «Красной Звезды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факт. В Воронеже установлен памятник Платонову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90" y="1715652"/>
            <a:ext cx="4142509" cy="4906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582" y="1715652"/>
            <a:ext cx="4117109" cy="4906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18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5856" y="415636"/>
            <a:ext cx="10669384" cy="5832764"/>
          </a:xfrm>
        </p:spPr>
        <p:txBody>
          <a:bodyPr>
            <a:normAutofit/>
          </a:bodyPr>
          <a:lstStyle/>
          <a:p>
            <a:pPr marL="0" indent="0" fontAlgn="t">
              <a:lnSpc>
                <a:spcPct val="150000"/>
              </a:lnSpc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факт. В первом Всероссийском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гидролическом съезде участвовал Андрей Платонов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факт. Открытый в 1981 году астероид был назван именем Андрея Платонова.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053" y="2826346"/>
            <a:ext cx="4636168" cy="3662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3" y="3193642"/>
            <a:ext cx="4646745" cy="3175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4982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263" y="484910"/>
            <a:ext cx="10876547" cy="576349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факт.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Когда с произведениями молодого Платонова ознакомился Горький, он проникся симпатией к юноше и признал в нем талант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 факт.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Иосиф Бродский крайне высоко оценивал его творчество, сравнивая его талант с талантом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Достоевского.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960" y="2867660"/>
            <a:ext cx="2819400" cy="35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5908" y="3139173"/>
            <a:ext cx="2655703" cy="355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4092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292</TotalTime>
  <Words>842</Words>
  <Application>Microsoft Office PowerPoint</Application>
  <PresentationFormat>Широкоэкранный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 Gothic</vt:lpstr>
      <vt:lpstr>Times New Roman</vt:lpstr>
      <vt:lpstr>Wingdings 3</vt:lpstr>
      <vt:lpstr>Ion</vt:lpstr>
      <vt:lpstr>Исследовательская работа:  «22 интересных факта из жизни А.Платонова»</vt:lpstr>
      <vt:lpstr>Презентация PowerPoint</vt:lpstr>
      <vt:lpstr>Презентация PowerPoint</vt:lpstr>
      <vt:lpstr>Презентация PowerPoint</vt:lpstr>
      <vt:lpstr>Презентация PowerPoint</vt:lpstr>
      <vt:lpstr>6 факт. Андрею Платонову почётное звание Героя Труда было присвоено целых два раза. 7 факт. Настоящая его фамилия — Климентов, а Платонов — это псевдоним, один из многих, которые он использовал. 8 факт. Во время Гражданской войны в России Андрей Платонов впервые опробовал себя в публицистике. Он писал очерки и заметки сразу для нескольких газет.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British American Tobacco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работа:  «45 интересных фактов из жизни А.Платонова»</dc:title>
  <dc:creator>Roman Limanskiy</dc:creator>
  <cp:lastModifiedBy>User</cp:lastModifiedBy>
  <cp:revision>30</cp:revision>
  <dcterms:created xsi:type="dcterms:W3CDTF">2019-02-18T18:18:05Z</dcterms:created>
  <dcterms:modified xsi:type="dcterms:W3CDTF">2019-04-19T08:07:28Z</dcterms:modified>
</cp:coreProperties>
</file>