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6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142FE-25F2-40BB-AEF0-949A4F539C16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14F93-308C-4FB2-AD9F-08D5D0643B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1918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142FE-25F2-40BB-AEF0-949A4F539C16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14F93-308C-4FB2-AD9F-08D5D0643B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81771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142FE-25F2-40BB-AEF0-949A4F539C16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14F93-308C-4FB2-AD9F-08D5D0643B6E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566460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142FE-25F2-40BB-AEF0-949A4F539C16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14F93-308C-4FB2-AD9F-08D5D0643B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75051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142FE-25F2-40BB-AEF0-949A4F539C16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14F93-308C-4FB2-AD9F-08D5D0643B6E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302423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142FE-25F2-40BB-AEF0-949A4F539C16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14F93-308C-4FB2-AD9F-08D5D0643B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87270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142FE-25F2-40BB-AEF0-949A4F539C16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14F93-308C-4FB2-AD9F-08D5D0643B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62365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142FE-25F2-40BB-AEF0-949A4F539C16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14F93-308C-4FB2-AD9F-08D5D0643B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80261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142FE-25F2-40BB-AEF0-949A4F539C16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14F93-308C-4FB2-AD9F-08D5D0643B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1654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142FE-25F2-40BB-AEF0-949A4F539C16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14F93-308C-4FB2-AD9F-08D5D0643B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4271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142FE-25F2-40BB-AEF0-949A4F539C16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14F93-308C-4FB2-AD9F-08D5D0643B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85072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142FE-25F2-40BB-AEF0-949A4F539C16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14F93-308C-4FB2-AD9F-08D5D0643B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0528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142FE-25F2-40BB-AEF0-949A4F539C16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14F93-308C-4FB2-AD9F-08D5D0643B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94015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142FE-25F2-40BB-AEF0-949A4F539C16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14F93-308C-4FB2-AD9F-08D5D0643B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4024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142FE-25F2-40BB-AEF0-949A4F539C16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14F93-308C-4FB2-AD9F-08D5D0643B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1682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142FE-25F2-40BB-AEF0-949A4F539C16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14F93-308C-4FB2-AD9F-08D5D0643B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37021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9142FE-25F2-40BB-AEF0-949A4F539C16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C514F93-308C-4FB2-AD9F-08D5D0643B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5783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32826" y="237783"/>
            <a:ext cx="8542724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8000" b="1" dirty="0" smtClean="0">
                <a:ln/>
                <a:solidFill>
                  <a:schemeClr val="accent3"/>
                </a:solidFill>
              </a:rPr>
              <a:t>Международный</a:t>
            </a:r>
          </a:p>
          <a:p>
            <a:pPr algn="ctr"/>
            <a:r>
              <a:rPr lang="ru-RU" sz="8000" b="1" dirty="0" smtClean="0">
                <a:ln/>
                <a:solidFill>
                  <a:schemeClr val="accent3"/>
                </a:solidFill>
              </a:rPr>
              <a:t> Женский день!</a:t>
            </a:r>
            <a:endParaRPr lang="ru-RU" sz="8000" b="1" dirty="0">
              <a:ln/>
              <a:solidFill>
                <a:schemeClr val="accent3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826" y="2961563"/>
            <a:ext cx="7279423" cy="3575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75614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31388" y="524386"/>
            <a:ext cx="71545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«Веселые поварята»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881" y="1854958"/>
            <a:ext cx="4206922" cy="464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47788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4836" y="2197289"/>
            <a:ext cx="6018662" cy="415574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716385" y="524386"/>
            <a:ext cx="43845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«Флористы»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5010554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72989" y="524386"/>
            <a:ext cx="88713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«Открытка для педагога»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1026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3517" y="1447716"/>
            <a:ext cx="4991682" cy="4913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78887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68752" y="516448"/>
            <a:ext cx="87254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«Мастерица на все руки»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5" name="AutoShape 2" descr="Картинки по запросу мастерица"/>
          <p:cNvSpPr>
            <a:spLocks noChangeAspect="1" noChangeArrowheads="1"/>
          </p:cNvSpPr>
          <p:nvPr/>
        </p:nvSpPr>
        <p:spPr bwMode="auto">
          <a:xfrm>
            <a:off x="278405" y="-152401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4" descr="Картинки по запросу мастерица"/>
          <p:cNvSpPr>
            <a:spLocks noChangeAspect="1" noChangeArrowheads="1"/>
          </p:cNvSpPr>
          <p:nvPr/>
        </p:nvSpPr>
        <p:spPr bwMode="auto">
          <a:xfrm>
            <a:off x="430805" y="-1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4" name="Picture 6" descr="Картинки по запросу мастериц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7667" y="1651426"/>
            <a:ext cx="4490112" cy="4954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2643155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65</TotalTime>
  <Words>23</Words>
  <Application>Microsoft Office PowerPoint</Application>
  <PresentationFormat>Широкоэкранный</PresentationFormat>
  <Paragraphs>6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Trebuchet MS</vt:lpstr>
      <vt:lpstr>Wingdings 3</vt:lpstr>
      <vt:lpstr>Грань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школа</dc:creator>
  <cp:lastModifiedBy>школа</cp:lastModifiedBy>
  <cp:revision>5</cp:revision>
  <dcterms:created xsi:type="dcterms:W3CDTF">2019-03-04T11:30:16Z</dcterms:created>
  <dcterms:modified xsi:type="dcterms:W3CDTF">2019-03-04T12:35:37Z</dcterms:modified>
</cp:coreProperties>
</file>