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572B-A7B3-4194-BD59-27377E88773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439B5-4E24-4757-AC42-1577A3B1A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961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572B-A7B3-4194-BD59-27377E88773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439B5-4E24-4757-AC42-1577A3B1A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334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572B-A7B3-4194-BD59-27377E88773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439B5-4E24-4757-AC42-1577A3B1A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331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572B-A7B3-4194-BD59-27377E88773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439B5-4E24-4757-AC42-1577A3B1A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123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572B-A7B3-4194-BD59-27377E88773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439B5-4E24-4757-AC42-1577A3B1A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732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572B-A7B3-4194-BD59-27377E88773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439B5-4E24-4757-AC42-1577A3B1A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944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572B-A7B3-4194-BD59-27377E88773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439B5-4E24-4757-AC42-1577A3B1A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574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572B-A7B3-4194-BD59-27377E88773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439B5-4E24-4757-AC42-1577A3B1A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623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572B-A7B3-4194-BD59-27377E88773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439B5-4E24-4757-AC42-1577A3B1A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54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572B-A7B3-4194-BD59-27377E88773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439B5-4E24-4757-AC42-1577A3B1A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997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572B-A7B3-4194-BD59-27377E88773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439B5-4E24-4757-AC42-1577A3B1A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181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4572B-A7B3-4194-BD59-27377E88773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439B5-4E24-4757-AC42-1577A3B1A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018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204497" y="1111682"/>
            <a:ext cx="429494" cy="232831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процесс 4"/>
          <p:cNvSpPr/>
          <p:nvPr/>
        </p:nvSpPr>
        <p:spPr>
          <a:xfrm rot="5400000">
            <a:off x="2157977" y="2815717"/>
            <a:ext cx="418042" cy="258286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усеченными соседними углами 5"/>
          <p:cNvSpPr/>
          <p:nvPr/>
        </p:nvSpPr>
        <p:spPr>
          <a:xfrm rot="10800000">
            <a:off x="638132" y="1128274"/>
            <a:ext cx="3497138" cy="2776588"/>
          </a:xfrm>
          <a:prstGeom prst="snip2Same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с двумя скругленными соседними углами 8"/>
          <p:cNvSpPr/>
          <p:nvPr/>
        </p:nvSpPr>
        <p:spPr>
          <a:xfrm>
            <a:off x="4151256" y="141014"/>
            <a:ext cx="3497139" cy="970668"/>
          </a:xfrm>
          <a:prstGeom prst="round2SameRect">
            <a:avLst/>
          </a:prstGeom>
          <a:solidFill>
            <a:srgbClr val="E0AA6E"/>
          </a:solidFill>
          <a:ln w="38100">
            <a:solidFill>
              <a:srgbClr val="E0AA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усеченными соседними углами 10"/>
          <p:cNvSpPr/>
          <p:nvPr/>
        </p:nvSpPr>
        <p:spPr>
          <a:xfrm rot="10800000">
            <a:off x="4151257" y="1128274"/>
            <a:ext cx="3497138" cy="2776588"/>
          </a:xfrm>
          <a:prstGeom prst="snip2Same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0800000">
            <a:off x="5195946" y="265174"/>
            <a:ext cx="1407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oper Black" panose="0208090404030B020404" pitchFamily="18" charset="0"/>
              </a:rPr>
              <a:t>can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722684" y="4325359"/>
            <a:ext cx="2354282" cy="2602943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595" b="7595"/>
          <a:stretch/>
        </p:blipFill>
        <p:spPr>
          <a:xfrm rot="16200000">
            <a:off x="1516045" y="4227106"/>
            <a:ext cx="2221174" cy="279945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8401" y="3102525"/>
            <a:ext cx="2332120" cy="2561219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820" y="217836"/>
            <a:ext cx="2332120" cy="256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921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Блок-схема: процесс 12"/>
          <p:cNvSpPr/>
          <p:nvPr/>
        </p:nvSpPr>
        <p:spPr>
          <a:xfrm>
            <a:off x="4585524" y="2994842"/>
            <a:ext cx="429494" cy="232831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процесс 13"/>
          <p:cNvSpPr/>
          <p:nvPr/>
        </p:nvSpPr>
        <p:spPr>
          <a:xfrm rot="5400000">
            <a:off x="6563667" y="4689021"/>
            <a:ext cx="418042" cy="258286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усеченными соседними углами 14"/>
          <p:cNvSpPr/>
          <p:nvPr/>
        </p:nvSpPr>
        <p:spPr>
          <a:xfrm rot="10800000">
            <a:off x="5031005" y="2994842"/>
            <a:ext cx="3497138" cy="2776588"/>
          </a:xfrm>
          <a:prstGeom prst="snip2Same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с двумя скругленными соседними углами 15"/>
          <p:cNvSpPr/>
          <p:nvPr/>
        </p:nvSpPr>
        <p:spPr>
          <a:xfrm>
            <a:off x="8544128" y="2024173"/>
            <a:ext cx="3497139" cy="970668"/>
          </a:xfrm>
          <a:prstGeom prst="round2SameRect">
            <a:avLst/>
          </a:prstGeom>
          <a:solidFill>
            <a:srgbClr val="E0AA6E"/>
          </a:solidFill>
          <a:ln w="38100">
            <a:solidFill>
              <a:srgbClr val="E0AA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с двумя усеченными соседними углами 16"/>
          <p:cNvSpPr/>
          <p:nvPr/>
        </p:nvSpPr>
        <p:spPr>
          <a:xfrm rot="10800000">
            <a:off x="8544129" y="2994842"/>
            <a:ext cx="3497138" cy="2776588"/>
          </a:xfrm>
          <a:prstGeom prst="snip2Same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 rot="10800000">
            <a:off x="9324996" y="2071511"/>
            <a:ext cx="19354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oper Black" panose="0208090404030B020404" pitchFamily="18" charset="0"/>
              </a:rPr>
              <a:t>can’t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2866" y="134226"/>
            <a:ext cx="2354283" cy="256463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949237" y="-28587"/>
            <a:ext cx="2258160" cy="281802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556" y="3699193"/>
            <a:ext cx="2290518" cy="249028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58" y="779033"/>
            <a:ext cx="2324977" cy="249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918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178" y="135098"/>
            <a:ext cx="4997506" cy="476315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4574" y="313899"/>
            <a:ext cx="4572000" cy="552734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564574" y="3889612"/>
            <a:ext cx="2756847" cy="1828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64574" y="2156346"/>
            <a:ext cx="2047163" cy="17332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782936" y="313899"/>
            <a:ext cx="2402007" cy="1828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9184943" y="573206"/>
            <a:ext cx="1760561" cy="233376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5400000">
            <a:off x="8755039" y="3473356"/>
            <a:ext cx="2756847" cy="16240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1882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</Words>
  <Application>Microsoft Office PowerPoint</Application>
  <PresentationFormat>Широкоэкранный</PresentationFormat>
  <Paragraphs>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Cooper Black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</dc:creator>
  <cp:lastModifiedBy>User</cp:lastModifiedBy>
  <cp:revision>6</cp:revision>
  <cp:lastPrinted>2019-02-25T20:33:51Z</cp:lastPrinted>
  <dcterms:created xsi:type="dcterms:W3CDTF">2019-02-25T19:38:24Z</dcterms:created>
  <dcterms:modified xsi:type="dcterms:W3CDTF">2019-04-19T11:06:20Z</dcterms:modified>
</cp:coreProperties>
</file>