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9" r:id="rId5"/>
    <p:sldId id="270" r:id="rId6"/>
    <p:sldId id="271" r:id="rId7"/>
    <p:sldId id="272" r:id="rId8"/>
    <p:sldId id="257" r:id="rId9"/>
    <p:sldId id="273" r:id="rId10"/>
    <p:sldId id="260" r:id="rId11"/>
    <p:sldId id="261" r:id="rId12"/>
    <p:sldId id="274" r:id="rId13"/>
    <p:sldId id="275" r:id="rId14"/>
    <p:sldId id="262" r:id="rId15"/>
    <p:sldId id="263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94660"/>
  </p:normalViewPr>
  <p:slideViewPr>
    <p:cSldViewPr>
      <p:cViewPr varScale="1">
        <p:scale>
          <a:sx n="80" d="100"/>
          <a:sy n="80" d="100"/>
        </p:scale>
        <p:origin x="-143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DBB1A-F246-497D-8848-A0B00B85D33F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99B1E-A892-45A7-8F7A-7A6998419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649210"/>
      </p:ext>
    </p:extLst>
  </p:cSld>
  <p:clrMapOvr>
    <a:masterClrMapping/>
  </p:clrMapOvr>
  <p:transition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B8F16-8F17-45B3-A199-0975156E8369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126C2-F943-46F7-ABDE-A16DCAC39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03326"/>
      </p:ext>
    </p:extLst>
  </p:cSld>
  <p:clrMapOvr>
    <a:masterClrMapping/>
  </p:clrMapOvr>
  <p:transition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EC844-47E6-4929-B391-0673F1047628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9E448-F7CD-4B3C-BB01-E46034C40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30"/>
      </p:ext>
    </p:extLst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6B5F9-0FE7-46A4-8CAC-FBB6A9F649AD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D17F7-2E5D-47AF-9DD1-30E081C66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578245"/>
      </p:ext>
    </p:extLst>
  </p:cSld>
  <p:clrMapOvr>
    <a:masterClrMapping/>
  </p:clrMapOvr>
  <p:transition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43B7E-CDBF-4409-AAD1-D3DB77BFAD19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545AE-14E7-4BB6-9FEA-070084F5A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16628"/>
      </p:ext>
    </p:extLst>
  </p:cSld>
  <p:clrMapOvr>
    <a:masterClrMapping/>
  </p:clrMapOvr>
  <p:transition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6CF87-1B01-4918-9FA9-91BAAE952EF5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FCC3F-B678-4FAC-A987-BBC9124A2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545159"/>
      </p:ext>
    </p:extLst>
  </p:cSld>
  <p:clrMapOvr>
    <a:masterClrMapping/>
  </p:clrMapOvr>
  <p:transition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F37C5-9D9C-45E8-8958-3BD45F42AC9C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48298-4E73-429F-B702-E79BAAA03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73767"/>
      </p:ext>
    </p:extLst>
  </p:cSld>
  <p:clrMapOvr>
    <a:masterClrMapping/>
  </p:clrMapOvr>
  <p:transition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40F8C-1D5D-40FA-9F35-B837E89C180E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2C059-6FFC-47BC-BE49-F77E5F786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282985"/>
      </p:ext>
    </p:extLst>
  </p:cSld>
  <p:clrMapOvr>
    <a:masterClrMapping/>
  </p:clrMapOvr>
  <p:transition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F9FB4-1063-47B9-A89D-56EE54F171FC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45BD0-713B-4F92-8D89-C38F08810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313578"/>
      </p:ext>
    </p:extLst>
  </p:cSld>
  <p:clrMapOvr>
    <a:masterClrMapping/>
  </p:clrMapOvr>
  <p:transition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0088D-A220-4811-87B3-471D5EF39A8C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04D54-2F43-460C-AB64-BBCF97605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928337"/>
      </p:ext>
    </p:extLst>
  </p:cSld>
  <p:clrMapOvr>
    <a:masterClrMapping/>
  </p:clrMapOvr>
  <p:transition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C3BCB-5F95-4037-9AFB-3639413C32C2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5B235-D59B-4FE5-8A62-F88E49963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26601"/>
      </p:ext>
    </p:extLst>
  </p:cSld>
  <p:clrMapOvr>
    <a:masterClrMapping/>
  </p:clrMapOvr>
  <p:transition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94875C-CCA2-4D39-A688-5A1F4D824EA0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DA7705-F843-402F-9540-A794E4C08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1" r:id="rId2"/>
    <p:sldLayoutId id="2147483720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21" r:id="rId9"/>
    <p:sldLayoutId id="2147483717" r:id="rId10"/>
    <p:sldLayoutId id="2147483718" r:id="rId11"/>
  </p:sldLayoutIdLst>
  <p:transition advTm="0"/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916832"/>
            <a:ext cx="5562600" cy="3703320"/>
          </a:xfrm>
          <a:prstGeom prst="rect">
            <a:avLst/>
          </a:prstGeom>
        </p:spPr>
      </p:pic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5" y="5445224"/>
            <a:ext cx="3672408" cy="1296144"/>
          </a:xfrm>
        </p:spPr>
        <p:txBody>
          <a:bodyPr>
            <a:normAutofit fontScale="55000" lnSpcReduction="20000"/>
          </a:bodyPr>
          <a:lstStyle/>
          <a:p>
            <a:r>
              <a:rPr lang="ru-RU" altLang="ru-RU" dirty="0" smtClean="0"/>
              <a:t>Классный час</a:t>
            </a:r>
          </a:p>
          <a:p>
            <a:r>
              <a:rPr lang="ru-RU" altLang="ru-RU" dirty="0" smtClean="0"/>
              <a:t>Подготовила учитель начальных классов</a:t>
            </a:r>
          </a:p>
          <a:p>
            <a:r>
              <a:rPr lang="ru-RU" altLang="ru-RU" dirty="0" smtClean="0"/>
              <a:t>ГБОУ гимназии 622 Выборгского района </a:t>
            </a:r>
            <a:r>
              <a:rPr lang="ru-RU" altLang="ru-RU" dirty="0" err="1" smtClean="0"/>
              <a:t>г.Санкт</a:t>
            </a:r>
            <a:r>
              <a:rPr lang="ru-RU" altLang="ru-RU" dirty="0" smtClean="0"/>
              <a:t>-Петербурга</a:t>
            </a:r>
          </a:p>
          <a:p>
            <a:r>
              <a:rPr lang="ru-RU" altLang="ru-RU" dirty="0" smtClean="0"/>
              <a:t>Богатова Наталья Николаевна</a:t>
            </a:r>
          </a:p>
          <a:p>
            <a:r>
              <a:rPr lang="ru-RU" altLang="ru-RU" dirty="0" smtClean="0"/>
              <a:t>2017 год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712968" cy="4808825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Мой город – Санкт-Петербург</a:t>
            </a:r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24744"/>
            <a:ext cx="4289414" cy="3469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063847"/>
            <a:ext cx="3346450" cy="2811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2857496"/>
            <a:ext cx="2825811" cy="3763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42852"/>
            <a:ext cx="3627107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невский проспект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14291"/>
            <a:ext cx="328614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нев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2857496"/>
            <a:ext cx="3796309" cy="2549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обводный канал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4572008"/>
            <a:ext cx="3047989" cy="2285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б 17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2746939" cy="2546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петроград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2143116"/>
            <a:ext cx="3333750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ленингра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3627716"/>
            <a:ext cx="3000396" cy="2015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спб 20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4143380"/>
            <a:ext cx="3367092" cy="2072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214678" y="35716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Санкт - Петербург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86512" y="242886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Петроград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86512" y="592933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Ленинград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635795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Санкт - Петербург</a:t>
            </a:r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водный канал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57166"/>
            <a:ext cx="3929090" cy="2946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канал грибоед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500438"/>
            <a:ext cx="3920640" cy="2599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5072066" y="928670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Обводный канал – 8 км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5214950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Канал </a:t>
            </a:r>
            <a:r>
              <a:rPr lang="ru-RU" dirty="0" err="1" smtClean="0"/>
              <a:t>Грибоедова</a:t>
            </a:r>
            <a:r>
              <a:rPr lang="ru-RU" dirty="0" smtClean="0"/>
              <a:t> - ?, на 3 км короче</a:t>
            </a:r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30" y="279668"/>
            <a:ext cx="3056318" cy="1833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72669"/>
            <a:ext cx="2592288" cy="1980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8055" y="208338"/>
            <a:ext cx="2545819" cy="19051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465" y="2337537"/>
            <a:ext cx="2592288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923" y="2320854"/>
            <a:ext cx="2719850" cy="2039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581128"/>
            <a:ext cx="3131242" cy="2087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адмиралтейство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29256" y="4572008"/>
            <a:ext cx="2857520" cy="1901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99792" y="4869160"/>
            <a:ext cx="5904656" cy="936104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Проверь себя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333375"/>
            <a:ext cx="3529012" cy="4391025"/>
          </a:xfrm>
        </p:spPr>
      </p:pic>
      <p:pic>
        <p:nvPicPr>
          <p:cNvPr id="4098" name="Picture 2" descr="http://www.magput.ru/pics/large/535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804" y="404664"/>
            <a:ext cx="151216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SciLog.ru / &amp;Pcy;&amp;iecy;&amp;rcy;&amp;chcy;&amp;iocy;&amp;ncy;&amp;ycy;&amp;iecy;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052736"/>
            <a:ext cx="1224136" cy="2190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2" name="Picture 6" descr="&amp;Mcy;&amp;ucy;&amp;zcy;&amp;iecy;&amp;jcy; &amp;icy;&amp;gcy;&amp;rcy;&amp;acy;&amp;lcy;&amp;softcy;&amp;ncy;&amp;ycy;&amp;khcy; &amp;kcy;&amp;acy;&amp;rcy;&amp;tcy; &amp;Pcy;&amp;ucy;&amp;tcy;&amp;iecy;&amp;vcy;&amp;ocy;&amp;dcy;&amp;icy;&amp;tcy;&amp;iecy;&amp;lcy;&amp;softcy; &amp;pcy;&amp;ocy; &amp;Scy;&amp;acy;&amp;ncy;&amp;kcy;&amp;tcy;-&amp;Pcy;&amp;iecy;&amp;tcy;&amp;iecy;&amp;rcy;&amp;bcy;&amp;ucy;&amp;rcy;&amp;gcy;&amp;ucy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492896"/>
            <a:ext cx="1440160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дмиралтейство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857496"/>
            <a:ext cx="3788828" cy="2527148"/>
          </a:xfrm>
          <a:prstGeom prst="rect">
            <a:avLst/>
          </a:prstGeom>
        </p:spPr>
      </p:pic>
      <p:pic>
        <p:nvPicPr>
          <p:cNvPr id="8" name="Рисунок 7" descr="дворцов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14290"/>
            <a:ext cx="3532212" cy="2500330"/>
          </a:xfrm>
          <a:prstGeom prst="rect">
            <a:avLst/>
          </a:prstGeom>
        </p:spPr>
      </p:pic>
      <p:pic>
        <p:nvPicPr>
          <p:cNvPr id="9" name="Рисунок 8" descr="большеохтинский мос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214290"/>
            <a:ext cx="4762508" cy="2506583"/>
          </a:xfrm>
          <a:prstGeom prst="rect">
            <a:avLst/>
          </a:prstGeom>
        </p:spPr>
      </p:pic>
      <p:pic>
        <p:nvPicPr>
          <p:cNvPr id="10" name="Рисунок 9" descr="дворцовый мос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6248" y="2857496"/>
            <a:ext cx="2619375" cy="1743075"/>
          </a:xfrm>
          <a:prstGeom prst="rect">
            <a:avLst/>
          </a:prstGeom>
        </p:spPr>
      </p:pic>
      <p:pic>
        <p:nvPicPr>
          <p:cNvPr id="11" name="Рисунок 10" descr="синий мост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4445480"/>
            <a:ext cx="3638554" cy="2412520"/>
          </a:xfrm>
          <a:prstGeom prst="rect">
            <a:avLst/>
          </a:prstGeom>
        </p:spPr>
      </p:pic>
      <p:pic>
        <p:nvPicPr>
          <p:cNvPr id="12" name="Рисунок 11" descr="рос.кол мая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72264" y="3451832"/>
            <a:ext cx="2419354" cy="3229962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pple-Ok &amp;vcy; &amp;Scy;&amp;acy;&amp;ncy;&amp;kcy;&amp;tcy;-&amp;Pcy;&amp;iecy;&amp;tcy;&amp;iecy;&amp;rcy;&amp;bcy;&amp;ucy;&amp;rcy;&amp;gcy;&amp;iecy;!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2838686" cy="2131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&amp;Kcy; 150-&amp;lcy;&amp;iecy;&amp;tcy;&amp;icy;&amp;yucy; &amp;scy;&amp;ocy; &amp;dcy;&amp;ncy;&amp;yacy; &amp;ocy;&amp;scy;&amp;vcy;&amp;yacy;&amp;shchcy;&amp;iecy;&amp;ncy;&amp;icy;&amp;yacy; &amp;Icy;&amp;scy;&amp;acy;&amp;acy;&amp;kcy;&amp;icy;&amp;iecy;&amp;vcy;&amp;scy;&amp;kcy;&amp;ocy;&amp;gcy;&amp;ocy; &amp;scy;&amp;ocy;&amp;bcy;&amp;ocy;&amp;rcy;&amp;acy; &amp;vcy; &amp;Scy;&amp;acy;&amp;ncy;&amp;kcy;&amp;tcy;-&amp;Pcy;&amp;iecy;&amp;tcy;&amp;iecy;&amp;rcy;&amp;bcy;&amp;ucy;&amp;rcy;&amp;gcy;&amp;iecy; Pobeda.Ru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357298"/>
            <a:ext cx="2952328" cy="2214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8" name="Picture 6" descr="&amp;Scy;&amp;vcy;&amp;acy;&amp;dcy;&amp;iecy;&amp;bcy;&amp;ncy;&amp;ocy;&amp;iecy; &amp;fcy;&amp;ocy;&amp;tcy;&amp;ocy; &amp;vcy; &amp;scy;&amp;pcy;&amp;bcy; &quot; &amp;Scy;&amp;mcy;&amp;ocy;&amp;tcy;&amp;rcy;&amp;iecy;&amp;tcy;&amp;softcy; &amp;bcy;&amp;iecy;&amp;scy;&amp;pcy;&amp;lcy;&amp;acy;&amp;tcy;&amp;ncy;&amp;ocy; &amp;ocy;&amp;ncy;&amp;lcy;&amp;acy;&amp;jcy;&amp;ncy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000504"/>
            <a:ext cx="3322472" cy="23370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TextBox 11"/>
          <p:cNvSpPr txBox="1"/>
          <p:nvPr/>
        </p:nvSpPr>
        <p:spPr>
          <a:xfrm>
            <a:off x="785786" y="285728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Санкт - Петербург</a:t>
            </a:r>
            <a:endParaRPr lang="ru-RU" sz="4800" b="1" i="1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FFDE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&amp;Kcy;&amp;acy;&amp;rcy;&amp;tcy;&amp;icy;&amp;ncy;&amp;kcy;&amp;icy; &amp;pcy;&amp;ocy; &amp;zcy;&amp;acy;&amp;pcy;&amp;rcy;&amp;ocy;&amp;scy;&amp;ucy; &amp;pcy;&amp;iecy;&amp;tcy;&amp;rcy;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85728"/>
            <a:ext cx="3071834" cy="2504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270" name="AutoShape 6" descr="&amp;Kcy;&amp;acy;&amp;rcy;&amp;tcy;&amp;icy;&amp;ncy;&amp;kcy;&amp;icy; &amp;pcy;&amp;ocy; &amp;zcy;&amp;acy;&amp;pcy;&amp;rcy;&amp;ocy;&amp;scy;&amp;ucy; &amp;pcy;&amp;iecy;&amp;tcy;&amp;rcy; 1"/>
          <p:cNvSpPr>
            <a:spLocks noChangeAspect="1" noChangeArrowheads="1"/>
          </p:cNvSpPr>
          <p:nvPr/>
        </p:nvSpPr>
        <p:spPr bwMode="auto">
          <a:xfrm>
            <a:off x="155575" y="-2065338"/>
            <a:ext cx="9191625" cy="4314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&amp;Kcy;&amp;acy;&amp;rcy;&amp;tcy;&amp;icy;&amp;ncy;&amp;kcy;&amp;icy; &amp;pcy;&amp;ocy; &amp;zcy;&amp;acy;&amp;pcy;&amp;rcy;&amp;ocy;&amp;scy;&amp;ucy; &amp;pcy;&amp;iecy;&amp;tcy;&amp;rcy;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071678"/>
            <a:ext cx="4017496" cy="1885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petr_1_na_zavode-e145081337815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3929066"/>
            <a:ext cx="3833816" cy="2754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883fb8e4d87fbffe48e8cb52ef04896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810000" cy="497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6" name="Picture 2" descr="&amp;Kcy;&amp;acy;&amp;rcy;&amp;tcy;&amp;icy;&amp;ncy;&amp;kcy;&amp;icy; &amp;pcy;&amp;ocy; &amp;zcy;&amp;acy;&amp;pcy;&amp;rcy;&amp;ocy;&amp;scy;&amp;ucy; &amp;pcy;&amp;iecy;&amp;tcy;&amp;rcy; 1 - &amp;mcy;&amp;ocy;&amp;rcy;&amp;iecy;&amp;khcy;&amp;ocy;&amp;dcy;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429000"/>
            <a:ext cx="2571768" cy="32529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/>
              <a:t>Пётр </a:t>
            </a:r>
            <a:r>
              <a:rPr lang="en-US" sz="3200" i="1" dirty="0" smtClean="0"/>
              <a:t>I</a:t>
            </a:r>
            <a:endParaRPr lang="ru-RU" sz="3200" i="1" dirty="0"/>
          </a:p>
        </p:txBody>
      </p:sp>
      <p:pic>
        <p:nvPicPr>
          <p:cNvPr id="5" name="Содержимое 4" descr="883fb8e4d87fbffe48e8cb52ef04896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78856" y="731838"/>
            <a:ext cx="4196361" cy="54832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1" y="3497802"/>
            <a:ext cx="3500462" cy="2139518"/>
          </a:xfrm>
        </p:spPr>
        <p:txBody>
          <a:bodyPr/>
          <a:lstStyle/>
          <a:p>
            <a:r>
              <a:rPr lang="ru-RU" sz="2800" b="1" i="1" dirty="0" smtClean="0"/>
              <a:t>Пётр Алексеевич Романов</a:t>
            </a:r>
            <a:endParaRPr lang="ru-RU" sz="2800" b="1" i="1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71480"/>
            <a:ext cx="642942" cy="642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8578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+ 1</a:t>
            </a:r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42910" y="1428736"/>
            <a:ext cx="785818" cy="64294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786" y="164305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- 1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857356" y="785794"/>
            <a:ext cx="928694" cy="85725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43108" y="107154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28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928926" y="121442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>
            <a:off x="4929190" y="857232"/>
            <a:ext cx="785818" cy="64294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500430" y="857232"/>
            <a:ext cx="785818" cy="64294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357686" y="121442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286644" y="114298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857884" y="114298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7929586" y="714356"/>
            <a:ext cx="928694" cy="85725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928670"/>
            <a:ext cx="642942" cy="642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643306" y="10715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072066" y="10715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- 1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572264" y="107154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+ 1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8143900" y="92867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27</a:t>
            </a:r>
            <a:endParaRPr lang="ru-RU" dirty="0"/>
          </a:p>
        </p:txBody>
      </p:sp>
      <p:pic>
        <p:nvPicPr>
          <p:cNvPr id="26" name="Рисунок 25" descr="м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143248"/>
            <a:ext cx="2752725" cy="183832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072066" y="364331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МАЙ</a:t>
            </a:r>
            <a:endParaRPr lang="ru-RU" sz="3200" b="1" i="1" dirty="0"/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/>
      <p:bldP spid="23" grpId="0"/>
      <p:bldP spid="24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etropavlovka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000108"/>
            <a:ext cx="4293647" cy="2857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стройк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19" y="285728"/>
            <a:ext cx="4129933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4071942"/>
            <a:ext cx="1838325" cy="2495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 descr="information_items_property_13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3429000"/>
            <a:ext cx="4800139" cy="3195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643438" y="214290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Segoe Print" pitchFamily="2" charset="0"/>
              </a:rPr>
              <a:t>27 мая 1703 год</a:t>
            </a:r>
            <a:endParaRPr lang="ru-RU" sz="2400" b="1" i="1" dirty="0">
              <a:latin typeface="Segoe Print" pitchFamily="2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 росси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214554"/>
            <a:ext cx="1962150" cy="2333625"/>
          </a:xfrm>
          <a:prstGeom prst="rect">
            <a:avLst/>
          </a:prstGeom>
        </p:spPr>
      </p:pic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2214554"/>
            <a:ext cx="1943100" cy="2352675"/>
          </a:xfrm>
          <a:prstGeom prst="rect">
            <a:avLst/>
          </a:prstGeom>
        </p:spPr>
      </p:pic>
      <p:pic>
        <p:nvPicPr>
          <p:cNvPr id="5" name="Рисунок 4" descr="москв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2143116"/>
            <a:ext cx="1905000" cy="2400301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Символы Санкт-Петербурга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262911"/>
            <a:ext cx="3346450" cy="241289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746846"/>
            <a:ext cx="3346450" cy="3445020"/>
          </a:xfrm>
        </p:spPr>
      </p:pic>
      <p:pic>
        <p:nvPicPr>
          <p:cNvPr id="9" name="Музыка Р. Глиэра, текст О. Чупрова – Гимн Санкт-Петербурга Гимн великому городу.mp3">
            <a:hlinkClick r:id="" action="ppaction://media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092825"/>
            <a:ext cx="487363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ушк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9" y="285728"/>
            <a:ext cx="4786346" cy="2786082"/>
          </a:xfrm>
          <a:prstGeom prst="rect">
            <a:avLst/>
          </a:prstGeom>
        </p:spPr>
      </p:pic>
      <p:pic>
        <p:nvPicPr>
          <p:cNvPr id="6" name="Рисунок 5" descr="часы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5" y="3571876"/>
            <a:ext cx="2742042" cy="2714622"/>
          </a:xfrm>
          <a:prstGeom prst="rect">
            <a:avLst/>
          </a:prstGeom>
        </p:spPr>
      </p:pic>
      <p:pic>
        <p:nvPicPr>
          <p:cNvPr id="7" name="Рисунок 6" descr="часы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571876"/>
            <a:ext cx="2742042" cy="2714622"/>
          </a:xfrm>
          <a:prstGeom prst="rect">
            <a:avLst/>
          </a:prstGeom>
        </p:spPr>
      </p:pic>
      <p:pic>
        <p:nvPicPr>
          <p:cNvPr id="8" name="Рисунок 7" descr="часы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357166"/>
            <a:ext cx="2742042" cy="2714622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rot="5400000" flipH="1" flipV="1">
            <a:off x="6893735" y="1321579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857356" y="4572008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5644364" y="535703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6965173" y="1393017"/>
            <a:ext cx="642942" cy="1588"/>
          </a:xfrm>
          <a:prstGeom prst="straightConnector1">
            <a:avLst/>
          </a:prstGeom>
          <a:ln w="66675" cap="rnd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1536679" y="4606933"/>
            <a:ext cx="642942" cy="1588"/>
          </a:xfrm>
          <a:prstGeom prst="straightConnector1">
            <a:avLst/>
          </a:prstGeom>
          <a:ln w="66675" cap="rnd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5750727" y="5250669"/>
            <a:ext cx="642942" cy="1588"/>
          </a:xfrm>
          <a:prstGeom prst="straightConnector1">
            <a:avLst/>
          </a:prstGeom>
          <a:ln w="66675" cap="rnd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566</TotalTime>
  <Words>71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Мой город – Санкт-Петербург</vt:lpstr>
      <vt:lpstr>Презентация PowerPoint</vt:lpstr>
      <vt:lpstr>Презентация PowerPoint</vt:lpstr>
      <vt:lpstr>Пётр I</vt:lpstr>
      <vt:lpstr>Презентация PowerPoint</vt:lpstr>
      <vt:lpstr>Презентация PowerPoint</vt:lpstr>
      <vt:lpstr>Презентация PowerPoint</vt:lpstr>
      <vt:lpstr>Символы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Натали</cp:lastModifiedBy>
  <cp:revision>43</cp:revision>
  <dcterms:created xsi:type="dcterms:W3CDTF">2014-08-28T17:48:33Z</dcterms:created>
  <dcterms:modified xsi:type="dcterms:W3CDTF">2019-04-19T13:05:40Z</dcterms:modified>
</cp:coreProperties>
</file>