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59" r:id="rId4"/>
    <p:sldId id="262" r:id="rId5"/>
    <p:sldId id="257" r:id="rId6"/>
    <p:sldId id="258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9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77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05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00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770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5083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6093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44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8465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9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7DB3-F21A-4D13-AB50-E42FD05A9A32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6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google.com/url?sa=i&amp;source=images&amp;cd=&amp;cad=rja&amp;uact=8&amp;ved=2ahUKEwiexPy30cjhAhWKwqYKHZ-vCrIQjhx6BAgBEAM&amp;url=http%3A%2F%2Fsobory.ru%2Farticle%2F%3Fobject%3D00196&amp;psig=AOvVaw1qiYTBis2kDYEpKdv4hZE8&amp;ust=155509078574181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 Суздаль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ученик 3 класса </a:t>
            </a:r>
            <a:r>
              <a:rPr lang="ru-RU" dirty="0" err="1" smtClean="0"/>
              <a:t>Финенко</a:t>
            </a:r>
            <a:r>
              <a:rPr lang="ru-RU" dirty="0" smtClean="0"/>
              <a:t> Михаил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810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. </a:t>
            </a:r>
            <a:r>
              <a:rPr lang="ru-RU" sz="3600" b="1" dirty="0"/>
              <a:t>Впервые город упоминается в 1024 году в повести летописца Нестора в связи с восстанием земледельцев-смердов</a:t>
            </a:r>
            <a:r>
              <a:rPr lang="ru-RU" sz="3600" dirty="0"/>
              <a:t>.</a:t>
            </a:r>
            <a:endParaRPr lang="ru-RU" sz="327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359" y="1645132"/>
            <a:ext cx="7824014" cy="5212868"/>
          </a:xfrm>
        </p:spPr>
      </p:pic>
    </p:spTree>
    <p:extLst>
      <p:ext uri="{BB962C8B-B14F-4D97-AF65-F5344CB8AC3E}">
        <p14:creationId xmlns:p14="http://schemas.microsoft.com/office/powerpoint/2010/main" val="87128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Расположен Кремль в южной части города Суздаль, на берегу реки Каменки. По упоминаниям в летописях Суздальский Кремль существует с 1024 </a:t>
            </a:r>
            <a:r>
              <a:rPr lang="ru-RU" sz="3200" dirty="0" smtClean="0"/>
              <a:t>года.</a:t>
            </a:r>
            <a:endParaRPr lang="ru-RU" sz="288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963" y="1690688"/>
            <a:ext cx="8302337" cy="5263189"/>
          </a:xfrm>
        </p:spPr>
      </p:pic>
    </p:spTree>
    <p:extLst>
      <p:ext uri="{BB962C8B-B14F-4D97-AF65-F5344CB8AC3E}">
        <p14:creationId xmlns:p14="http://schemas.microsoft.com/office/powerpoint/2010/main" val="121546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Торговая площадь · Александровский монастырь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436" y="1579562"/>
            <a:ext cx="9299864" cy="5231173"/>
          </a:xfrm>
        </p:spPr>
      </p:pic>
    </p:spTree>
    <p:extLst>
      <p:ext uri="{BB962C8B-B14F-4D97-AF65-F5344CB8AC3E}">
        <p14:creationId xmlns:p14="http://schemas.microsoft.com/office/powerpoint/2010/main" val="1008588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Богородице-Рождественский собор на территории суздальского кремля и сани с флуоресцентной подсветкой — такой вот перекресток времен.</a:t>
            </a:r>
            <a:b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36" y="1300648"/>
            <a:ext cx="8136081" cy="5354529"/>
          </a:xfrm>
        </p:spPr>
      </p:pic>
    </p:spTree>
    <p:extLst>
      <p:ext uri="{BB962C8B-B14F-4D97-AF65-F5344CB8AC3E}">
        <p14:creationId xmlns:p14="http://schemas.microsoft.com/office/powerpoint/2010/main" val="3731658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u="sng" dirty="0" smtClean="0"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Суздаль| Музей деревянного зодчества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154" y="1518484"/>
            <a:ext cx="7239465" cy="5339516"/>
          </a:xfrm>
        </p:spPr>
      </p:pic>
    </p:spTree>
    <p:extLst>
      <p:ext uri="{BB962C8B-B14F-4D97-AF65-F5344CB8AC3E}">
        <p14:creationId xmlns:p14="http://schemas.microsoft.com/office/powerpoint/2010/main" val="228416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Суздаль. Башни </a:t>
            </a:r>
            <a:r>
              <a:rPr lang="ru-RU" dirty="0" err="1"/>
              <a:t>Спасо-Евфимьевского</a:t>
            </a:r>
            <a:r>
              <a:rPr lang="ru-RU" dirty="0"/>
              <a:t> монастыря.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219" y="1640003"/>
            <a:ext cx="5893181" cy="5266312"/>
          </a:xfrm>
        </p:spPr>
      </p:pic>
    </p:spTree>
    <p:extLst>
      <p:ext uri="{BB962C8B-B14F-4D97-AF65-F5344CB8AC3E}">
        <p14:creationId xmlns:p14="http://schemas.microsoft.com/office/powerpoint/2010/main" val="517800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254" y="365125"/>
            <a:ext cx="10044545" cy="1328593"/>
          </a:xfrm>
        </p:spPr>
        <p:txBody>
          <a:bodyPr/>
          <a:lstStyle/>
          <a:p>
            <a:r>
              <a:rPr lang="ru-RU" dirty="0"/>
              <a:t>Воскресенская церковь Суздаля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149" y="1527464"/>
            <a:ext cx="7144018" cy="5330536"/>
          </a:xfrm>
        </p:spPr>
      </p:pic>
    </p:spTree>
    <p:extLst>
      <p:ext uri="{BB962C8B-B14F-4D97-AF65-F5344CB8AC3E}">
        <p14:creationId xmlns:p14="http://schemas.microsoft.com/office/powerpoint/2010/main" val="13525047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71</Words>
  <Application>Microsoft Office PowerPoint</Application>
  <PresentationFormat>Широкоэкранный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Тема Office</vt:lpstr>
      <vt:lpstr>Презентация на тему Суздаль</vt:lpstr>
      <vt:lpstr>. Впервые город упоминается в 1024 году в повести летописца Нестора в связи с восстанием земледельцев-смердов.</vt:lpstr>
      <vt:lpstr>Расположен Кремль в южной части города Суздаль, на берегу реки Каменки. По упоминаниям в летописях Суздальский Кремль существует с 1024 года.</vt:lpstr>
      <vt:lpstr>Торговая площадь · Александровский монастырь</vt:lpstr>
      <vt:lpstr>Богородице-Рождественский собор на территории суздальского кремля и сани с флуоресцентной подсветкой — такой вот перекресток времен. </vt:lpstr>
      <vt:lpstr>Суздаль| Музей деревянного зодчества</vt:lpstr>
      <vt:lpstr>Суздаль. Башни Спасо-Евфимьевского монастыря.</vt:lpstr>
      <vt:lpstr>Воскресенская церковь Суздаля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Рита</dc:title>
  <dc:creator>Пользователь Windows</dc:creator>
  <cp:lastModifiedBy>Пользователь Windows</cp:lastModifiedBy>
  <cp:revision>10</cp:revision>
  <dcterms:created xsi:type="dcterms:W3CDTF">2019-04-11T16:01:34Z</dcterms:created>
  <dcterms:modified xsi:type="dcterms:W3CDTF">2019-04-11T18:35:20Z</dcterms:modified>
</cp:coreProperties>
</file>