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7E726B1-0A37-4A40-9B77-4E54C15F0B36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9FCAD39-8A2E-4080-A37F-E65E13206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726B1-0A37-4A40-9B77-4E54C15F0B36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CAD39-8A2E-4080-A37F-E65E13206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726B1-0A37-4A40-9B77-4E54C15F0B36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CAD39-8A2E-4080-A37F-E65E13206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7E726B1-0A37-4A40-9B77-4E54C15F0B36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9FCAD39-8A2E-4080-A37F-E65E132067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7E726B1-0A37-4A40-9B77-4E54C15F0B36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9FCAD39-8A2E-4080-A37F-E65E13206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726B1-0A37-4A40-9B77-4E54C15F0B36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CAD39-8A2E-4080-A37F-E65E132067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726B1-0A37-4A40-9B77-4E54C15F0B36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CAD39-8A2E-4080-A37F-E65E132067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7E726B1-0A37-4A40-9B77-4E54C15F0B36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9FCAD39-8A2E-4080-A37F-E65E132067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726B1-0A37-4A40-9B77-4E54C15F0B36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CAD39-8A2E-4080-A37F-E65E13206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7E726B1-0A37-4A40-9B77-4E54C15F0B36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9FCAD39-8A2E-4080-A37F-E65E132067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7E726B1-0A37-4A40-9B77-4E54C15F0B36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9FCAD39-8A2E-4080-A37F-E65E132067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7E726B1-0A37-4A40-9B77-4E54C15F0B36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9FCAD39-8A2E-4080-A37F-E65E13206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ГРИММ, </a:t>
            </a:r>
            <a:br>
              <a:rPr lang="ru-RU" dirty="0" smtClean="0"/>
            </a:br>
            <a:r>
              <a:rPr lang="ru-RU" dirty="0" smtClean="0"/>
              <a:t>ПОСТИЖ,</a:t>
            </a:r>
            <a:br>
              <a:rPr lang="ru-RU" dirty="0" smtClean="0"/>
            </a:br>
            <a:r>
              <a:rPr lang="ru-RU" dirty="0" smtClean="0"/>
              <a:t>ПРИЧЁСКА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Театрально - декорационное искусство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художественно-гримерное оформление спектакля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    В</a:t>
            </a:r>
            <a:r>
              <a:rPr lang="x-none" b="1" smtClean="0"/>
              <a:t> части освоения основного вида профессиональной деятельности: Художественно-технологическая деятельность</a:t>
            </a:r>
            <a:r>
              <a:rPr lang="ru-RU" b="1" dirty="0" smtClean="0"/>
              <a:t> и</a:t>
            </a:r>
            <a:r>
              <a:rPr lang="ru-RU" dirty="0" smtClean="0"/>
              <a:t> </a:t>
            </a:r>
            <a:r>
              <a:rPr lang="ru-RU" b="1" dirty="0" smtClean="0"/>
              <a:t>соответствующих профессиональных компетенций ГРИМ, ПОСТИЖ, ПРИЧЁСКА:</a:t>
            </a:r>
          </a:p>
          <a:p>
            <a:r>
              <a:rPr lang="ru-RU" dirty="0" smtClean="0"/>
              <a:t>Реализовывать художественно-постановочные проекты в театрах, кино- и телестудиях; </a:t>
            </a:r>
          </a:p>
          <a:p>
            <a:r>
              <a:rPr lang="ru-RU" dirty="0" smtClean="0"/>
              <a:t>Решать композиционные задачи, выполнять конструкцию, моделирование и техническую обработку изделия в соответствии с эскизом.</a:t>
            </a:r>
          </a:p>
          <a:p>
            <a:r>
              <a:rPr lang="ru-RU" dirty="0" smtClean="0"/>
              <a:t>Создавать технологическую документацию по реализации творческих проектов.</a:t>
            </a:r>
          </a:p>
          <a:p>
            <a:r>
              <a:rPr lang="ru-RU" dirty="0" smtClean="0"/>
              <a:t>Осуществлять работу по проведению спектаклей, киносъемок и телепередач.</a:t>
            </a:r>
          </a:p>
          <a:p>
            <a:r>
              <a:rPr lang="ru-RU" dirty="0" smtClean="0"/>
              <a:t>Выполнять подготовку, реставрацию и реконструкцию предметов профессиональной деятельности.</a:t>
            </a:r>
          </a:p>
          <a:p>
            <a:r>
              <a:rPr lang="ru-RU" dirty="0" smtClean="0"/>
              <a:t>Применять навыки логического и пространственного мышления при создании творческих проектов.</a:t>
            </a:r>
          </a:p>
          <a:p>
            <a:r>
              <a:rPr lang="ru-RU" dirty="0" smtClean="0"/>
              <a:t>Использовать информационную среду электронных баз данных, архивов, </a:t>
            </a:r>
            <a:r>
              <a:rPr lang="ru-RU" dirty="0" err="1" smtClean="0"/>
              <a:t>медиатек</a:t>
            </a:r>
            <a:r>
              <a:rPr lang="ru-RU" dirty="0" smtClean="0"/>
              <a:t>, информационно-телекоммуникационных сетей в области создания  творческих проектов.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7353328" cy="1500198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>Цели и задачи профессионального модуля   – требования к результатам освоения  профессионального модуля: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2071678"/>
            <a:ext cx="7567642" cy="4402274"/>
          </a:xfrm>
        </p:spPr>
        <p:txBody>
          <a:bodyPr>
            <a:normAutofit/>
          </a:bodyPr>
          <a:lstStyle/>
          <a:p>
            <a:r>
              <a:rPr lang="ru-RU" dirty="0" smtClean="0"/>
              <a:t>С целью овладения указанным видом профессиональной деятельности и соответствующими профессиональными компетенциями обучающихся в ходе освоения профессионального модуля должен: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иметь практический опыт: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dirty="0" smtClean="0"/>
              <a:t>выполнения гримов: национальных и  характерных в различных жанрах;</a:t>
            </a:r>
          </a:p>
          <a:p>
            <a:pPr lvl="0"/>
            <a:r>
              <a:rPr lang="ru-RU" dirty="0" smtClean="0"/>
              <a:t>выполнения постижерных изделий для грима и прически в театре;</a:t>
            </a:r>
          </a:p>
          <a:p>
            <a:pPr lvl="0"/>
            <a:r>
              <a:rPr lang="ru-RU" dirty="0" smtClean="0"/>
              <a:t>оформления париков для создания причесок различных эпох и стилей;</a:t>
            </a:r>
          </a:p>
          <a:p>
            <a:pPr lvl="0"/>
            <a:r>
              <a:rPr lang="ru-RU" dirty="0" smtClean="0"/>
              <a:t>в</a:t>
            </a:r>
            <a:r>
              <a:rPr lang="ru-RU" dirty="0" smtClean="0"/>
              <a:t>ыполнять </a:t>
            </a:r>
            <a:r>
              <a:rPr lang="ru-RU" dirty="0" smtClean="0"/>
              <a:t>причёски разных эпох;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/>
          <a:lstStyle/>
          <a:p>
            <a:r>
              <a:rPr lang="ru-RU" dirty="0" smtClean="0"/>
              <a:t>Уметь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4422"/>
            <a:ext cx="7467600" cy="5259530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dirty="0" smtClean="0"/>
              <a:t>изменять лицо в зависимости от возрастных, национальных и характерных особенностей с использованием грима, постижерных изделий и прически;</a:t>
            </a:r>
          </a:p>
          <a:p>
            <a:pPr lvl="0"/>
            <a:r>
              <a:rPr lang="ru-RU" dirty="0" smtClean="0"/>
              <a:t>корректировать лицо любого типа, употребляя все известные техники грима, с использованием необходимых материалов;</a:t>
            </a:r>
          </a:p>
          <a:p>
            <a:pPr lvl="0"/>
            <a:r>
              <a:rPr lang="ru-RU" dirty="0" smtClean="0"/>
              <a:t>выполнять основные приемы и методы ухода за кожей и волосами различных типов;</a:t>
            </a:r>
          </a:p>
          <a:p>
            <a:pPr lvl="0"/>
            <a:r>
              <a:rPr lang="ru-RU" dirty="0" smtClean="0"/>
              <a:t>читать технологическую карту</a:t>
            </a:r>
            <a:r>
              <a:rPr lang="ru-RU" b="1" dirty="0" smtClean="0"/>
              <a:t> </a:t>
            </a:r>
            <a:r>
              <a:rPr lang="ru-RU" dirty="0" smtClean="0"/>
              <a:t> для изготовления постижерного изделия с учетом современных  материалов;</a:t>
            </a:r>
          </a:p>
          <a:p>
            <a:pPr lvl="0"/>
            <a:r>
              <a:rPr lang="ru-RU" dirty="0" smtClean="0"/>
              <a:t>выполнить, оформлять и использовать постижерные изделия в гримах;</a:t>
            </a:r>
          </a:p>
          <a:p>
            <a:pPr lvl="0"/>
            <a:r>
              <a:rPr lang="ru-RU" dirty="0" smtClean="0"/>
              <a:t>выполнить  прически различных стилей и эпох в соответствии с художественными задачами при оформлении как исторических, так и современных постановок;</a:t>
            </a:r>
          </a:p>
          <a:p>
            <a:pPr lvl="0"/>
            <a:r>
              <a:rPr lang="ru-RU" dirty="0" smtClean="0"/>
              <a:t>подбирать нужную форму прически в соответствии с типом лица и волос модели;</a:t>
            </a:r>
          </a:p>
          <a:p>
            <a:pPr lvl="0"/>
            <a:r>
              <a:rPr lang="ru-RU" dirty="0" smtClean="0"/>
              <a:t>изменять форму прически и стиль с помощью постижерных изделий;</a:t>
            </a:r>
          </a:p>
          <a:p>
            <a:pPr lvl="0"/>
            <a:r>
              <a:rPr lang="ru-RU" dirty="0" smtClean="0"/>
              <a:t>оформлять прическу в соответствии с эпохой и стилем костюма;</a:t>
            </a:r>
          </a:p>
          <a:p>
            <a:pPr lvl="0"/>
            <a:r>
              <a:rPr lang="ru-RU" dirty="0" smtClean="0"/>
              <a:t>владеть приемами крепления парика на голове;</a:t>
            </a:r>
          </a:p>
          <a:p>
            <a:pPr lvl="0"/>
            <a:r>
              <a:rPr lang="ru-RU" dirty="0" smtClean="0"/>
              <a:t>проводить работы по восстановлению, ремонту, чистке и дезинфекции париков;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/>
          <a:lstStyle/>
          <a:p>
            <a:r>
              <a:rPr lang="ru-RU" dirty="0" smtClean="0"/>
              <a:t>Знать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основные инструменты, технологические приемы и материалы в гриме, </a:t>
            </a:r>
            <a:r>
              <a:rPr lang="ru-RU" dirty="0" err="1" smtClean="0"/>
              <a:t>постиже</a:t>
            </a:r>
            <a:r>
              <a:rPr lang="ru-RU" dirty="0" smtClean="0"/>
              <a:t> и прическе;</a:t>
            </a:r>
          </a:p>
          <a:p>
            <a:pPr lvl="0"/>
            <a:r>
              <a:rPr lang="ru-RU" dirty="0" smtClean="0"/>
              <a:t>приемы изменения  лица, в  зависимости от характеристики образа, с помощью грима, </a:t>
            </a:r>
            <a:r>
              <a:rPr lang="ru-RU" dirty="0" err="1" smtClean="0"/>
              <a:t>постижа</a:t>
            </a:r>
            <a:r>
              <a:rPr lang="ru-RU" dirty="0" smtClean="0"/>
              <a:t>, прически;</a:t>
            </a:r>
          </a:p>
          <a:p>
            <a:pPr lvl="0"/>
            <a:r>
              <a:rPr lang="ru-RU" dirty="0" smtClean="0"/>
              <a:t>основные методы гримирования, в зависимости от жанра постановки;</a:t>
            </a:r>
          </a:p>
          <a:p>
            <a:pPr lvl="0"/>
            <a:r>
              <a:rPr lang="ru-RU" dirty="0" smtClean="0"/>
              <a:t>возможности использования постижерных изделий при выполнении грима и их оформление;</a:t>
            </a:r>
          </a:p>
          <a:p>
            <a:pPr lvl="0"/>
            <a:r>
              <a:rPr lang="ru-RU" dirty="0" smtClean="0"/>
              <a:t>основные свойства различных типов волос, их заменителей и методы их использования в прическе;</a:t>
            </a:r>
          </a:p>
          <a:p>
            <a:pPr lvl="0"/>
            <a:r>
              <a:rPr lang="ru-RU" dirty="0" smtClean="0"/>
              <a:t>методы моделирования причесок в постановках различных жанров, соответствии с эскизом художника-гримера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Гримм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9952" y="1500174"/>
            <a:ext cx="6217063" cy="4973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Постиж</a:t>
            </a:r>
            <a:endParaRPr lang="ru-RU" dirty="0"/>
          </a:p>
        </p:txBody>
      </p:sp>
      <p:pic>
        <p:nvPicPr>
          <p:cNvPr id="4" name="Содержимое 3" descr="C:\Users\Надежда Ильинична\Pictures\Picasa\Коллажи\для презентации1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4984" y="1600200"/>
            <a:ext cx="6092031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Причёски различных эпох и варианты их стилизации</a:t>
            </a:r>
            <a:endParaRPr lang="ru-RU" dirty="0"/>
          </a:p>
        </p:txBody>
      </p:sp>
      <p:pic>
        <p:nvPicPr>
          <p:cNvPr id="6" name="Содержимое 5" descr="C:\Users\Надежда Ильинична\Desktop\для презентации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6396" y="1600200"/>
            <a:ext cx="6089208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135</TotalTime>
  <Words>421</Words>
  <Application>Microsoft Office PowerPoint</Application>
  <PresentationFormat>Экран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ГРИММ,  ПОСТИЖ, ПРИЧЁСКА</vt:lpstr>
      <vt:lpstr>художественно-гримерное оформление спектакля </vt:lpstr>
      <vt:lpstr>Цели и задачи профессионального модуля   – требования к результатам освоения  профессионального модуля: </vt:lpstr>
      <vt:lpstr>иметь практический опыт: </vt:lpstr>
      <vt:lpstr>Уметь</vt:lpstr>
      <vt:lpstr>Знать</vt:lpstr>
      <vt:lpstr>Гримм</vt:lpstr>
      <vt:lpstr>Постиж</vt:lpstr>
      <vt:lpstr>Причёски различных эпох и варианты их стилизации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ПРИЧЁСКА</dc:title>
  <dc:creator>Надежда Ильинична</dc:creator>
  <cp:lastModifiedBy>Надежда Ильинична</cp:lastModifiedBy>
  <cp:revision>15</cp:revision>
  <dcterms:created xsi:type="dcterms:W3CDTF">2019-04-15T09:34:54Z</dcterms:created>
  <dcterms:modified xsi:type="dcterms:W3CDTF">2019-04-16T11:44:42Z</dcterms:modified>
</cp:coreProperties>
</file>