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72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04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5490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1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2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00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05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8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89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68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5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375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2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3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00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74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3F09B-1E49-41D1-B80F-AFD046338DE6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6BEB073-B828-4D8F-892F-1A3DA110D3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4589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E1843-87EA-4BDE-B1F8-CAEC6FED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627017"/>
            <a:ext cx="8596668" cy="2586446"/>
          </a:xfrm>
        </p:spPr>
        <p:txBody>
          <a:bodyPr>
            <a:normAutofit/>
          </a:bodyPr>
          <a:lstStyle/>
          <a:p>
            <a:pPr algn="l"/>
            <a:r>
              <a:rPr lang="ru-RU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ТРАНСПОРТ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ED1BB5-331E-4FE7-86C1-F29AF86A6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4527448"/>
            <a:ext cx="11296952" cy="151391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НАЗЕМНЫЙ                             Выполнила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Черноляхова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Н.А. воспитатель МКДОУ Поповский д/с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ВОДНЫЙ</a:t>
            </a:r>
          </a:p>
          <a:p>
            <a:pPr algn="l"/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ВОЗДУШНЫЙ</a:t>
            </a:r>
          </a:p>
        </p:txBody>
      </p:sp>
    </p:spTree>
    <p:extLst>
      <p:ext uri="{BB962C8B-B14F-4D97-AF65-F5344CB8AC3E}">
        <p14:creationId xmlns:p14="http://schemas.microsoft.com/office/powerpoint/2010/main" val="3475345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1.liveinternet.ru/images/attach/c/8/101/707/101707047_large_5111852_samosval.jpg">
            <a:extLst>
              <a:ext uri="{FF2B5EF4-FFF2-40B4-BE49-F238E27FC236}">
                <a16:creationId xmlns:a16="http://schemas.microsoft.com/office/drawing/2014/main" id="{D54315F1-84E2-474F-BA89-6923FD344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66" r="1" b="17607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371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1.liveinternet.ru/images/attach/c/8/101/707/101707049_large_5111852_traktor.jpg">
            <a:extLst>
              <a:ext uri="{FF2B5EF4-FFF2-40B4-BE49-F238E27FC236}">
                <a16:creationId xmlns:a16="http://schemas.microsoft.com/office/drawing/2014/main" id="{CE532703-2055-44B2-854E-94C2129E87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37" r="1" b="1443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37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0.liveinternet.ru/images/attach/c/8/101/707/101707050_large_5111852_ekskavator.jpg">
            <a:extLst>
              <a:ext uri="{FF2B5EF4-FFF2-40B4-BE49-F238E27FC236}">
                <a16:creationId xmlns:a16="http://schemas.microsoft.com/office/drawing/2014/main" id="{6B950FC1-63FA-4119-9F04-2D94754000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9" r="1" b="8694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606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1.liveinternet.ru/images/attach/c/8/101/707/101707041_large_5111852_kater.jpg">
            <a:extLst>
              <a:ext uri="{FF2B5EF4-FFF2-40B4-BE49-F238E27FC236}">
                <a16:creationId xmlns:a16="http://schemas.microsoft.com/office/drawing/2014/main" id="{8887C001-06FB-49DC-9C01-3B1DBEA945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8" r="1" b="5865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80946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0.liveinternet.ru/images/attach/c/8/101/707/101707042_large_5111852_lodka.jpg">
            <a:extLst>
              <a:ext uri="{FF2B5EF4-FFF2-40B4-BE49-F238E27FC236}">
                <a16:creationId xmlns:a16="http://schemas.microsoft.com/office/drawing/2014/main" id="{2242F4EE-E120-4B0A-8535-23B0459BA7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" r="1" b="24155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771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8/101/707/101707048_large_5111852_teplohod.jpg">
            <a:extLst>
              <a:ext uri="{FF2B5EF4-FFF2-40B4-BE49-F238E27FC236}">
                <a16:creationId xmlns:a16="http://schemas.microsoft.com/office/drawing/2014/main" id="{94D1A607-3876-42BD-A824-C2B8B0DCD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7" r="1" b="719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693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1.liveinternet.ru/images/attach/c/8/101/707/101707051_large_5111852_yahta.jpg">
            <a:extLst>
              <a:ext uri="{FF2B5EF4-FFF2-40B4-BE49-F238E27FC236}">
                <a16:creationId xmlns:a16="http://schemas.microsoft.com/office/drawing/2014/main" id="{AE15E62A-573F-4624-9165-B3554C78C7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72" r="1" b="5401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674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1.liveinternet.ru/images/attach/c/8/101/707/101707037_large_5111852_vozdyshniishar.jpg">
            <a:extLst>
              <a:ext uri="{FF2B5EF4-FFF2-40B4-BE49-F238E27FC236}">
                <a16:creationId xmlns:a16="http://schemas.microsoft.com/office/drawing/2014/main" id="{A300F638-ED05-4CEA-919F-AA4E18067A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4873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352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0.liveinternet.ru/images/attach/c/8/101/707/101707046_large_5111852_samolyot.jpg">
            <a:extLst>
              <a:ext uri="{FF2B5EF4-FFF2-40B4-BE49-F238E27FC236}">
                <a16:creationId xmlns:a16="http://schemas.microsoft.com/office/drawing/2014/main" id="{9BDF20EC-C915-4DC1-8959-1EDD8213C2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1" r="1" b="21512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6569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0.liveinternet.ru/images/attach/c/8/101/707/101707036_large_5111852_vertolyot.jpg">
            <a:extLst>
              <a:ext uri="{FF2B5EF4-FFF2-40B4-BE49-F238E27FC236}">
                <a16:creationId xmlns:a16="http://schemas.microsoft.com/office/drawing/2014/main" id="{A7E89994-E7AB-439F-AA3A-DE6B7F9040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6" r="1" b="19997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947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8/101/707/101707032_large_5111852_avtomobil.jpg">
            <a:extLst>
              <a:ext uri="{FF2B5EF4-FFF2-40B4-BE49-F238E27FC236}">
                <a16:creationId xmlns:a16="http://schemas.microsoft.com/office/drawing/2014/main" id="{DBB6778A-2359-4BE0-90FC-5BEC7165E2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2" r="1" b="18941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610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.liveinternet.ru/images/attach/c/8/101/707/101707035_large_5111852_velosiped.jpg">
            <a:extLst>
              <a:ext uri="{FF2B5EF4-FFF2-40B4-BE49-F238E27FC236}">
                <a16:creationId xmlns:a16="http://schemas.microsoft.com/office/drawing/2014/main" id="{93B55898-B08C-440A-9198-DC4F595A95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27" r="1" b="1904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543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8/101/707/101707033_large_5111852_avtobys.jpg">
            <a:extLst>
              <a:ext uri="{FF2B5EF4-FFF2-40B4-BE49-F238E27FC236}">
                <a16:creationId xmlns:a16="http://schemas.microsoft.com/office/drawing/2014/main" id="{E500B7F0-5DCE-4D58-8E1E-0CCAE0E4A3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8" r="1" b="20385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034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0.liveinternet.ru/images/attach/c/8/101/707/101707034_large_5111852_byldozer.jpg">
            <a:extLst>
              <a:ext uri="{FF2B5EF4-FFF2-40B4-BE49-F238E27FC236}">
                <a16:creationId xmlns:a16="http://schemas.microsoft.com/office/drawing/2014/main" id="{7EDBC865-4333-4CC8-923A-7FB0B9492B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61" r="1" b="12812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526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8/101/707/101707038_large_5111852_gryzovik.jpg">
            <a:extLst>
              <a:ext uri="{FF2B5EF4-FFF2-40B4-BE49-F238E27FC236}">
                <a16:creationId xmlns:a16="http://schemas.microsoft.com/office/drawing/2014/main" id="{EA804EC9-6374-4E50-9F74-717738E566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75" r="1" b="15098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238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liveinternet.ru/images/attach/c/8/101/707/101707043_large_5111852_motocikl.jpg">
            <a:extLst>
              <a:ext uri="{FF2B5EF4-FFF2-40B4-BE49-F238E27FC236}">
                <a16:creationId xmlns:a16="http://schemas.microsoft.com/office/drawing/2014/main" id="{D012277F-49A4-4095-A780-5E2316449F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7" r="1" b="1667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0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0.liveinternet.ru/images/attach/c/8/101/707/101707044_large_5111852_poezd.jpg">
            <a:extLst>
              <a:ext uri="{FF2B5EF4-FFF2-40B4-BE49-F238E27FC236}">
                <a16:creationId xmlns:a16="http://schemas.microsoft.com/office/drawing/2014/main" id="{8815C707-6DDA-4DDB-83AE-F2B596368E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4" r="1" b="7399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332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1.liveinternet.ru/images/attach/c/8/101/707/101707045_large_5111852_pojarnayamashina.jpg">
            <a:extLst>
              <a:ext uri="{FF2B5EF4-FFF2-40B4-BE49-F238E27FC236}">
                <a16:creationId xmlns:a16="http://schemas.microsoft.com/office/drawing/2014/main" id="{0D9AE400-4645-4B61-AD80-262F5EC1BC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r="1" b="1931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8184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12</Words>
  <Application>Microsoft Office PowerPoint</Application>
  <PresentationFormat>Широкоэкранный</PresentationFormat>
  <Paragraphs>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Аспект</vt:lpstr>
      <vt:lpstr>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User</dc:creator>
  <cp:lastModifiedBy>User</cp:lastModifiedBy>
  <cp:revision>4</cp:revision>
  <dcterms:created xsi:type="dcterms:W3CDTF">2018-01-10T20:33:26Z</dcterms:created>
  <dcterms:modified xsi:type="dcterms:W3CDTF">2019-04-19T10:32:20Z</dcterms:modified>
</cp:coreProperties>
</file>