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14" autoAdjust="0"/>
    <p:restoredTop sz="94660"/>
  </p:normalViewPr>
  <p:slideViewPr>
    <p:cSldViewPr>
      <p:cViewPr varScale="1">
        <p:scale>
          <a:sx n="68" d="100"/>
          <a:sy n="68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200F0-C1C8-4A3A-8544-DF5C64512BEE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9DFFC-3ABD-439D-9C49-77E8FC3A519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9DFFC-3ABD-439D-9C49-77E8FC3A519D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Государственное бюджетное учреждение</a:t>
            </a:r>
            <a:br>
              <a:rPr lang="ru-RU" sz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Калининградской области</a:t>
            </a:r>
            <a:br>
              <a:rPr lang="ru-RU" sz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Профессиональная образовательная организация</a:t>
            </a:r>
            <a:br>
              <a:rPr lang="ru-RU" sz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«Педагогический колледж»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Профессиональная деятельность и личность педагога инклюзивного образования.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тудентки 32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группы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Субботова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Екатерина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Домашенкина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Кристина</a:t>
            </a:r>
          </a:p>
          <a:p>
            <a:pPr algn="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Черняховск, 2018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Личностные качества педагога.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89586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Педагог, готовящийся работать с детьми с ограниченными возможностями здоровья, должен принять следующую систему профессионально-ценностных ориентаций: признание ценности личности человека независимо от степени тяжести его нарушения; направленность на развитие личности человека с нарушением в развитии в целом, а не только на получение образовательного результата; осознание своей ответственности как носителя культуры и ее транслятора для людей с нарушениями в развитии; понимание творческой сущности педагогической деятельности с детьми с ограниченными возможностями здоровья, требующей больших духовных и энергетических затрат и др.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7c4005e710ddaa0b902b44c3ea502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4357694"/>
            <a:ext cx="3429024" cy="228469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Личностные качества педагога.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Милосердие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мпатия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Толерантность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едагогический оптимизм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Высокий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уровень самоконтроля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Доброжелательность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мение наблюдать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пособность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суммировать наблюдения и использовать увеличившийся объем информации о ребенке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оптимизации педагогической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работы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ерцептивные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умения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Креативность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ворческий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одход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решению проблем, задач педагогической работы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_27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1285860"/>
            <a:ext cx="2815498" cy="17859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Профессиональные качества педагога.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85778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Педагог, готовящийся работать с детьми с ограниченными возможностями здоровья, должен принять следующую систему профессионально-ценностных ориентаций: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-признание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ценности личности человека независимо от степени тяжести его нарушения;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-направленность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развитие личности человека с нарушением в развитии в целом, а не только на получение образовательного результата;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-осознание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своей ответственности как носителя культуры и ее транслятора для людей с нарушениями в развитии;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-понимание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творческой сущности педагогической деятельности с детьми с ограниченными возможностями здоровья, требующей больших духовных и энергетических затрат и др.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Имидж педагога.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Имидж педагога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эмоционально окрашенный стереотип восприятия образа учителя в сознании воспитанников, коллег, социального окружения в массовом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сознании.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uchichl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7" y="3214686"/>
            <a:ext cx="3214710" cy="2190751"/>
          </a:xfrm>
          <a:prstGeom prst="rect">
            <a:avLst/>
          </a:prstGeom>
        </p:spPr>
      </p:pic>
      <p:pic>
        <p:nvPicPr>
          <p:cNvPr id="5" name="Рисунок 4" descr="tfile_gall_1_2-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071810"/>
            <a:ext cx="3381372" cy="225424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Имидж педагога.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9001156" cy="528638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педагога очень важен эффективный взаимовыгодный контакт с окружающим миром, поэтому определяющей частью его имиджа являются: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-высокая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самооценка, уверенность в себе;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-вера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свою доброжелательность и вера в доброго человека;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-социальная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личная ответственность («я - причина всего положительного и отрицательного в моей жизни»);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-желание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меняться и умение рисковать при здоровом чувстве самосохранения.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Имидж педагога.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Нужно заметить, что под «строго» имеется в виду не скучно, закрыто и бесформенно. Подразумевается деловой стиль, который может быть женственным, стильным и совсем не мрачным. Сюда же входят макияж, стрижка или укладка, ухоженные ногти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8636_85260nothumb6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3286124"/>
            <a:ext cx="2144405" cy="3214710"/>
          </a:xfrm>
          <a:prstGeom prst="rect">
            <a:avLst/>
          </a:prstGeom>
        </p:spPr>
      </p:pic>
      <p:pic>
        <p:nvPicPr>
          <p:cNvPr id="5" name="Рисунок 4" descr="zhenskij-delovoj-i-ofisnyj-stili2-740x10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3286124"/>
            <a:ext cx="2374738" cy="328612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Имидж педагога.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4071934" cy="5143536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педагог задумывается над своим имиджем, то ему непременно пригодятся эти советы: качество, фасон, цвет, силуэт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Безусловно, важно качество одежды. Но  стоит обратить внимание на фасон, силуэт. Лучше вы будете выглядеть в костюмах, которые не будут придавать дополнительный объем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касается цвета, то высокий статус «выдает» неброская одежда, которая не забирает на себя все внимание (а главная цель преподавания, как известно, все-таки — давать знания). Проще говоря, одежда учителя, ко всему прочему, должна демонстрировать профессиональный вкус.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281292764_4605-67756-7525eee4bd0ef7a2d39be24b9412224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1714488"/>
            <a:ext cx="1823801" cy="2738440"/>
          </a:xfrm>
          <a:prstGeom prst="rect">
            <a:avLst/>
          </a:prstGeom>
        </p:spPr>
      </p:pic>
      <p:pic>
        <p:nvPicPr>
          <p:cNvPr id="5" name="Рисунок 4" descr="1_540d298d821e7540d298d822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4843463"/>
            <a:ext cx="3024029" cy="201453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Ключевую роль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реализации инклюзивного образования учащихся с ОВЗ играют </a:t>
            </a:r>
            <a:r>
              <a:rPr lang="ru-RU" sz="3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учителя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200-630-kopirovat-980-1170x6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496"/>
            <a:ext cx="3643338" cy="2714644"/>
          </a:xfrm>
          <a:prstGeom prst="rect">
            <a:avLst/>
          </a:prstGeom>
        </p:spPr>
      </p:pic>
      <p:pic>
        <p:nvPicPr>
          <p:cNvPr id="5" name="Рисунок 4" descr="povyishenie-zarplatyi-uchitelyam-v-2016-godu-v-ross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2928934"/>
            <a:ext cx="3786198" cy="2667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Ключевую роль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реализации инклюзивного образования учащихся с ОВЗ играют </a:t>
            </a:r>
            <a:r>
              <a:rPr lang="ru-RU" sz="3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учителя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2000240"/>
            <a:ext cx="3971924" cy="438912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Когда знаменитого американского писателя Марка Твена спросили, кого он считает самыми выдающимися людьми XIX века, он ответил: «Наполеона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Хелен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Келлер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 В другой раз Марк Твен отозвался 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Хелен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Келлер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как о самой замечательной женщине со времен Жанны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Арк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Только благодаря терпению и умению учительницы Анны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Салливан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Елена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Келлер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Keller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) заслужила столь высокую оценку великого писателя.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4641257831527590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285992"/>
            <a:ext cx="2990691" cy="378621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229600" cy="438912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Инклюзивное образование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это процесс вовлечения всех детей в образовательный процесс и социальную адаптацию независимо от пола, этнической, религиозной принадлежности, особенностей в развитии.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l2a247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357430"/>
            <a:ext cx="5257731" cy="35036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же специалисты должны сопровождать ребёнка с ОВЗ при обучении?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85926"/>
            <a:ext cx="8229600" cy="43891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Педагог-психолог;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Социальный педагог —специалист, осуществляющий контроль за соблюдением прав ребенка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Учитель-дефектолог — осуществляет коррекционно-развивающую работу, способствующую умственному развитию детей с трудностями обучения, формированию учебных навыков на материале учебных дисциплин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Учитель-логопед, основываясь на результатах исследования устной и письменной (если есть) речи обучающихся и сравнения этих данных с возрастной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нормой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Координатор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инклюзии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тьютор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(ассистент учителя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Тьютор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(ассистент учителя)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7041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Уровни образования специалистов.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А.С. Сиротюк выделяет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 уровней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инклюзивной вертикали.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Первый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инклюзивной вертикали  - это период раннего детства. На этом уровне специалист инклюзивного образования должен выбрать образовательный маршрут для детей с ОВЗ, определить форму и степень инклюзии в образовательную среду с учетом особенностей психического развития.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L2A24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857628"/>
            <a:ext cx="3654552" cy="2435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def1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929066"/>
            <a:ext cx="3929090" cy="24831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Уровни образования специалистов.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51435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втором уровне инклюзивной вертикали воспитание, социализация, психическое развитие детей с ОВЗ осуществляется в рамках детских дошкольных учреждений.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4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143249"/>
            <a:ext cx="3106583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mathweek2-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071810"/>
            <a:ext cx="3286370" cy="2191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Уровни образования специалистов.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550070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Третий уровень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инклюзивной вертикали определяет полную, частичную или временную инклюзию в образовательный процесс с учетом возможностей каждого ребенка с ОВЗ.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Четвертый уровень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инклюзивной вертикали осуществляет профориентацию выпускников общеобразовательных школ с ОВЗ в сфере возможных профессиональных интересов.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Пятым уровнем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инклюзивной вертикали является профессиональное образование выпускников школ с ОВЗ и их дальнейшее трудоустройство.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Уровень образования специалистов.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Участвуя в подготовке специалистов для инклюзивного образования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были выделены некоторые аспекты, важные для эффективного роста профессиональной компетентности педагогов.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Конечно, необходимо дать классический (минимальный или углубленный) блок знаний об отклоняющемся развитии и основах коррекционной работы. По окончании курса педагог должен быть сориентирован по основным аспектам нозологии дефекта и ознакомлен с возможностями коррекционной педагогики.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заключении отметим, что процесс подготовки будущего учителя к работе с учащимися в условиях инклюзивного образования предполагает формирование особой культуры учителя по отношению к индивидуальным особенностям учащихся, умения адаптировать материал с учетом их возможностей.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</TotalTime>
  <Words>886</Words>
  <PresentationFormat>Экран (4:3)</PresentationFormat>
  <Paragraphs>93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Государственное бюджетное учреждение Калининградской области Профессиональная образовательная организация «Педагогический колледж» </vt:lpstr>
      <vt:lpstr>Ключевую роль в реализации инклюзивного образования учащихся с ОВЗ играют учителя. </vt:lpstr>
      <vt:lpstr>Ключевую роль в реализации инклюзивного образования учащихся с ОВЗ играют учителя. </vt:lpstr>
      <vt:lpstr>Слайд 4</vt:lpstr>
      <vt:lpstr>Какие же специалисты должны сопровождать ребёнка с ОВЗ при обучении?</vt:lpstr>
      <vt:lpstr>Уровни образования специалистов.</vt:lpstr>
      <vt:lpstr>Уровни образования специалистов. </vt:lpstr>
      <vt:lpstr>Уровни образования специалистов.</vt:lpstr>
      <vt:lpstr>Уровень образования специалистов.</vt:lpstr>
      <vt:lpstr>Личностные качества педагога.</vt:lpstr>
      <vt:lpstr>Личностные качества педагога.</vt:lpstr>
      <vt:lpstr>Профессиональные качества педагога.</vt:lpstr>
      <vt:lpstr>Имидж педагога.</vt:lpstr>
      <vt:lpstr>Имидж педагога.</vt:lpstr>
      <vt:lpstr>Имидж педагога.</vt:lpstr>
      <vt:lpstr>Имидж педагога.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учреждение Калининградской области Профессиональная образовательная организация «Педагогический колледж» </dc:title>
  <dc:creator>Екатерина</dc:creator>
  <cp:lastModifiedBy>Екатерина</cp:lastModifiedBy>
  <cp:revision>11</cp:revision>
  <dcterms:created xsi:type="dcterms:W3CDTF">2018-02-08T21:02:21Z</dcterms:created>
  <dcterms:modified xsi:type="dcterms:W3CDTF">2018-02-08T22:54:02Z</dcterms:modified>
</cp:coreProperties>
</file>