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66" r:id="rId4"/>
    <p:sldId id="257" r:id="rId5"/>
    <p:sldId id="267" r:id="rId6"/>
    <p:sldId id="258" r:id="rId7"/>
    <p:sldId id="268" r:id="rId8"/>
    <p:sldId id="259" r:id="rId9"/>
    <p:sldId id="269" r:id="rId10"/>
    <p:sldId id="260" r:id="rId11"/>
    <p:sldId id="270" r:id="rId12"/>
    <p:sldId id="262" r:id="rId13"/>
    <p:sldId id="271" r:id="rId14"/>
    <p:sldId id="263" r:id="rId15"/>
    <p:sldId id="272" r:id="rId16"/>
    <p:sldId id="265" r:id="rId17"/>
    <p:sldId id="261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4" autoAdjust="0"/>
    <p:restoredTop sz="94660"/>
  </p:normalViewPr>
  <p:slideViewPr>
    <p:cSldViewPr snapToGrid="0">
      <p:cViewPr varScale="1">
        <p:scale>
          <a:sx n="91" d="100"/>
          <a:sy n="91" d="100"/>
        </p:scale>
        <p:origin x="39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29B5C-BF69-4B35-B4E6-4632D7BF5456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946AC-C52E-43A0-9804-FE9FE8152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5725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29B5C-BF69-4B35-B4E6-4632D7BF5456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946AC-C52E-43A0-9804-FE9FE8152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371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29B5C-BF69-4B35-B4E6-4632D7BF5456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946AC-C52E-43A0-9804-FE9FE8152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47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29B5C-BF69-4B35-B4E6-4632D7BF5456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946AC-C52E-43A0-9804-FE9FE8152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930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29B5C-BF69-4B35-B4E6-4632D7BF5456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946AC-C52E-43A0-9804-FE9FE8152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244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29B5C-BF69-4B35-B4E6-4632D7BF5456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946AC-C52E-43A0-9804-FE9FE8152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561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29B5C-BF69-4B35-B4E6-4632D7BF5456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946AC-C52E-43A0-9804-FE9FE8152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383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29B5C-BF69-4B35-B4E6-4632D7BF5456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946AC-C52E-43A0-9804-FE9FE8152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815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29B5C-BF69-4B35-B4E6-4632D7BF5456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946AC-C52E-43A0-9804-FE9FE8152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321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29B5C-BF69-4B35-B4E6-4632D7BF5456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946AC-C52E-43A0-9804-FE9FE8152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075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29B5C-BF69-4B35-B4E6-4632D7BF5456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946AC-C52E-43A0-9804-FE9FE8152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293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929B5C-BF69-4B35-B4E6-4632D7BF5456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3946AC-C52E-43A0-9804-FE9FE8152B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864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1948" y="1617015"/>
            <a:ext cx="8964011" cy="3585605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ПАУК + ПАУК =</a:t>
            </a:r>
            <a:r>
              <a:rPr lang="ru-RU" u="sng" dirty="0" smtClean="0"/>
              <a:t>ПАПА</a:t>
            </a:r>
            <a:endParaRPr lang="ru-RU" u="sng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162096" y="653190"/>
            <a:ext cx="977462" cy="609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5938344" y="686270"/>
            <a:ext cx="903890" cy="5434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7652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135117"/>
            <a:ext cx="9410659" cy="446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322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8614" y="233055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smtClean="0"/>
              <a:t>МУХА + К = </a:t>
            </a:r>
            <a:r>
              <a:rPr lang="ru-RU" sz="7200" b="1" u="sng" dirty="0" smtClean="0"/>
              <a:t>МУКА</a:t>
            </a:r>
            <a:endParaRPr lang="ru-RU" sz="7200" b="1" u="sng" dirty="0"/>
          </a:p>
        </p:txBody>
      </p:sp>
    </p:spTree>
    <p:extLst>
      <p:ext uri="{BB962C8B-B14F-4D97-AF65-F5344CB8AC3E}">
        <p14:creationId xmlns:p14="http://schemas.microsoft.com/office/powerpoint/2010/main" val="14529031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531" y="445539"/>
            <a:ext cx="10062013" cy="607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1392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0751" y="224647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smtClean="0"/>
              <a:t>НОС = </a:t>
            </a:r>
            <a:r>
              <a:rPr lang="ru-RU" sz="7200" b="1" u="sng" dirty="0" smtClean="0"/>
              <a:t>СОН</a:t>
            </a:r>
            <a:endParaRPr lang="ru-RU" sz="7200" b="1" u="sng" dirty="0"/>
          </a:p>
        </p:txBody>
      </p:sp>
    </p:spTree>
    <p:extLst>
      <p:ext uri="{BB962C8B-B14F-4D97-AF65-F5344CB8AC3E}">
        <p14:creationId xmlns:p14="http://schemas.microsoft.com/office/powerpoint/2010/main" val="17764175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3489" y="540056"/>
            <a:ext cx="9459309" cy="5570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933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8917" y="255127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smtClean="0"/>
              <a:t>КА + ТОК = </a:t>
            </a:r>
            <a:r>
              <a:rPr lang="ru-RU" sz="7200" b="1" u="sng" dirty="0" smtClean="0"/>
              <a:t>КАТОК</a:t>
            </a:r>
            <a:endParaRPr lang="ru-RU" sz="7200" b="1" u="sng" dirty="0"/>
          </a:p>
        </p:txBody>
      </p:sp>
    </p:spTree>
    <p:extLst>
      <p:ext uri="{BB962C8B-B14F-4D97-AF65-F5344CB8AC3E}">
        <p14:creationId xmlns:p14="http://schemas.microsoft.com/office/powerpoint/2010/main" val="5687212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5253" y="360133"/>
            <a:ext cx="8089892" cy="5273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3366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9977" y="1192825"/>
            <a:ext cx="10091403" cy="4671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230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0528" y="452236"/>
            <a:ext cx="8285830" cy="460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191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9013" y="2256987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8800" b="1" dirty="0" smtClean="0"/>
              <a:t>БОЧКИ - </a:t>
            </a:r>
            <a:r>
              <a:rPr lang="ru-RU" sz="8800" b="1" u="sng" dirty="0" smtClean="0"/>
              <a:t>ОЧКИ</a:t>
            </a:r>
            <a:br>
              <a:rPr lang="ru-RU" sz="8800" b="1" u="sng" dirty="0" smtClean="0"/>
            </a:br>
            <a:endParaRPr lang="ru-RU" sz="8800" b="1" u="sng" dirty="0"/>
          </a:p>
        </p:txBody>
      </p:sp>
    </p:spTree>
    <p:extLst>
      <p:ext uri="{BB962C8B-B14F-4D97-AF65-F5344CB8AC3E}">
        <p14:creationId xmlns:p14="http://schemas.microsoft.com/office/powerpoint/2010/main" val="614438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998" y="328410"/>
            <a:ext cx="11604264" cy="614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579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0752" y="225698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8000" b="1" dirty="0" smtClean="0"/>
              <a:t>РУКА +В= </a:t>
            </a:r>
            <a:r>
              <a:rPr lang="ru-RU" sz="8000" b="1" u="sng" dirty="0" smtClean="0"/>
              <a:t>РУКАВ</a:t>
            </a:r>
            <a:endParaRPr lang="ru-RU" sz="8000" b="1" u="sng" dirty="0"/>
          </a:p>
        </p:txBody>
      </p:sp>
    </p:spTree>
    <p:extLst>
      <p:ext uri="{BB962C8B-B14F-4D97-AF65-F5344CB8AC3E}">
        <p14:creationId xmlns:p14="http://schemas.microsoft.com/office/powerpoint/2010/main" val="27729724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0221" y="355113"/>
            <a:ext cx="9722069" cy="6661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797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8406" y="268791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8000" b="1" dirty="0" smtClean="0"/>
              <a:t>КРОТ – К =</a:t>
            </a:r>
            <a:r>
              <a:rPr lang="ru-RU" sz="8000" b="1" u="sng" dirty="0" smtClean="0"/>
              <a:t>РОТ</a:t>
            </a:r>
            <a:endParaRPr lang="ru-RU" sz="8000" b="1" u="sng" dirty="0"/>
          </a:p>
        </p:txBody>
      </p:sp>
    </p:spTree>
    <p:extLst>
      <p:ext uri="{BB962C8B-B14F-4D97-AF65-F5344CB8AC3E}">
        <p14:creationId xmlns:p14="http://schemas.microsoft.com/office/powerpoint/2010/main" val="2142948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898" y="280166"/>
            <a:ext cx="10243784" cy="5994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939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9221" y="237260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8000" b="1" dirty="0" smtClean="0"/>
              <a:t>Л + ДОМ = </a:t>
            </a:r>
            <a:r>
              <a:rPr lang="ru-RU" sz="8000" b="1" u="sng" dirty="0" smtClean="0"/>
              <a:t>ЛОМ</a:t>
            </a:r>
            <a:endParaRPr lang="ru-RU" sz="8000" b="1" u="sng" dirty="0"/>
          </a:p>
        </p:txBody>
      </p:sp>
    </p:spTree>
    <p:extLst>
      <p:ext uri="{BB962C8B-B14F-4D97-AF65-F5344CB8AC3E}">
        <p14:creationId xmlns:p14="http://schemas.microsoft.com/office/powerpoint/2010/main" val="12823508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36</Words>
  <Application>Microsoft Office PowerPoint</Application>
  <PresentationFormat>Широкоэкранный</PresentationFormat>
  <Paragraphs>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Тема Office</vt:lpstr>
      <vt:lpstr>ПАУК + ПАУК =ПАПА</vt:lpstr>
      <vt:lpstr>Презентация PowerPoint</vt:lpstr>
      <vt:lpstr>БОЧКИ - ОЧКИ </vt:lpstr>
      <vt:lpstr>Презентация PowerPoint</vt:lpstr>
      <vt:lpstr>РУКА +В= РУКАВ</vt:lpstr>
      <vt:lpstr>Презентация PowerPoint</vt:lpstr>
      <vt:lpstr>КРОТ – К =РОТ</vt:lpstr>
      <vt:lpstr>Презентация PowerPoint</vt:lpstr>
      <vt:lpstr>Л + ДОМ = ЛОМ</vt:lpstr>
      <vt:lpstr>Презентация PowerPoint</vt:lpstr>
      <vt:lpstr>МУХА + К = МУКА</vt:lpstr>
      <vt:lpstr>Презентация PowerPoint</vt:lpstr>
      <vt:lpstr>НОС = СОН</vt:lpstr>
      <vt:lpstr>Презентация PowerPoint</vt:lpstr>
      <vt:lpstr>КА + ТОК = КАТОК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</cp:revision>
  <dcterms:created xsi:type="dcterms:W3CDTF">2019-04-07T15:17:19Z</dcterms:created>
  <dcterms:modified xsi:type="dcterms:W3CDTF">2019-04-07T15:24:08Z</dcterms:modified>
</cp:coreProperties>
</file>