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4" r:id="rId8"/>
    <p:sldId id="262" r:id="rId9"/>
    <p:sldId id="263" r:id="rId10"/>
    <p:sldId id="28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468" autoAdjust="0"/>
  </p:normalViewPr>
  <p:slideViewPr>
    <p:cSldViewPr>
      <p:cViewPr varScale="1">
        <p:scale>
          <a:sx n="74" d="100"/>
          <a:sy n="74" d="100"/>
        </p:scale>
        <p:origin x="185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6A277-23B7-4375-A3A5-15351D1EC164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82E9-7EEF-45B2-ABA8-EB4C42168D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6A277-23B7-4375-A3A5-15351D1EC164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82E9-7EEF-45B2-ABA8-EB4C42168D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6A277-23B7-4375-A3A5-15351D1EC164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82E9-7EEF-45B2-ABA8-EB4C42168D2B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6A277-23B7-4375-A3A5-15351D1EC164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82E9-7EEF-45B2-ABA8-EB4C42168D2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6A277-23B7-4375-A3A5-15351D1EC164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82E9-7EEF-45B2-ABA8-EB4C42168D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6A277-23B7-4375-A3A5-15351D1EC164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82E9-7EEF-45B2-ABA8-EB4C42168D2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6A277-23B7-4375-A3A5-15351D1EC164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82E9-7EEF-45B2-ABA8-EB4C42168D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6A277-23B7-4375-A3A5-15351D1EC164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82E9-7EEF-45B2-ABA8-EB4C42168D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6A277-23B7-4375-A3A5-15351D1EC164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82E9-7EEF-45B2-ABA8-EB4C42168D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6A277-23B7-4375-A3A5-15351D1EC164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82E9-7EEF-45B2-ABA8-EB4C42168D2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6A277-23B7-4375-A3A5-15351D1EC164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582E9-7EEF-45B2-ABA8-EB4C42168D2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406A277-23B7-4375-A3A5-15351D1EC164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92582E9-7EEF-45B2-ABA8-EB4C42168D2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2376264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Round-the-world-tour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077072"/>
            <a:ext cx="7630616" cy="1656184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Биболетова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М.З.,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Трубанева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Н.Н. и другие.</a:t>
            </a:r>
          </a:p>
          <a:p>
            <a:pPr algn="l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Английский с удовольствием, учебник для 7 класса общеобразовательных учреждений.</a:t>
            </a:r>
          </a:p>
          <a:p>
            <a:pPr algn="l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Unit 2, section 9, p. 52-53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), выполнила учитель английского языка МОКУ </a:t>
            </a:r>
            <a:r>
              <a:rPr lang="ru-RU" sz="32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Успеновская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ООШ Кузнецова Наталья Васильевна, 2018 год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3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3310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F:\австралия\австралия конец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11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1150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F:\великоб\англогов.стр.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848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8328"/>
            <a:ext cx="8712968" cy="6403040"/>
          </a:xfrm>
        </p:spPr>
        <p:txBody>
          <a:bodyPr/>
          <a:lstStyle/>
          <a:p>
            <a:pPr algn="l"/>
            <a:r>
              <a:rPr lang="ru-RU" dirty="0" smtClean="0"/>
              <a:t>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F:\австралия\авст.карта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924944"/>
            <a:ext cx="4608512" cy="360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60648"/>
            <a:ext cx="4104456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 descr="F:\новая зел\н.зел.карт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8" y="260648"/>
            <a:ext cx="460851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2" y="2780929"/>
            <a:ext cx="4104456" cy="3744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490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620688" y="2938849"/>
            <a:ext cx="8640960" cy="61870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раб.мом.школа урок\школа_картинки\выполнение дом.зад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24944"/>
            <a:ext cx="482453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user\Desktop\раб.мом.школа урок\работа на урок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68960"/>
            <a:ext cx="432048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раб.мом.школа урок\обсуждение 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640"/>
            <a:ext cx="439248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esktop\раб.мом.школа урок\говорим только по -анг.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320480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59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2590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F:\великоб\англоговор.страны вставк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1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24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8989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F:\великоб\соед.королевсство\соел.кор.кар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28092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348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1870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F:\великоб\соед.королевсство\лондон 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8497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279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2590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336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6405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1150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F:\США\вашингт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0582"/>
            <a:ext cx="8640960" cy="6116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5549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194</TotalTime>
  <Words>46</Words>
  <Application>Microsoft Office PowerPoint</Application>
  <PresentationFormat>Экран (4:3)</PresentationFormat>
  <Paragraphs>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Candara</vt:lpstr>
      <vt:lpstr>Symbol</vt:lpstr>
      <vt:lpstr>Times New Roman</vt:lpstr>
      <vt:lpstr>Волна</vt:lpstr>
      <vt:lpstr>Round-the-world-tour</vt:lpstr>
      <vt:lpstr>Презентация PowerPoint</vt:lpstr>
      <vt:lpstr>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56</cp:revision>
  <dcterms:created xsi:type="dcterms:W3CDTF">2018-12-11T02:28:32Z</dcterms:created>
  <dcterms:modified xsi:type="dcterms:W3CDTF">2019-04-19T08:23:41Z</dcterms:modified>
</cp:coreProperties>
</file>