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1D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1940" y="1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21D59-8522-41FB-B548-87F9EE08AD37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FA31F-BB2C-4AD7-8B22-0E23E59961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gotikmoda.design-warez.ru/uploads/posts/2009-05/1241975434_file063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9"/>
            <a:ext cx="8136904" cy="18996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Изложение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повествовательного текста, воспринимаемого на слух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C1DF5"/>
                </a:solidFill>
              </a:rPr>
              <a:t>Урок развития речи</a:t>
            </a:r>
            <a:endParaRPr lang="ru-RU" b="1" dirty="0">
              <a:solidFill>
                <a:srgbClr val="3C1DF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Работа с текстом изложения</a:t>
            </a:r>
            <a:endParaRPr lang="ru-RU" b="1" dirty="0"/>
          </a:p>
        </p:txBody>
      </p:sp>
      <p:pic>
        <p:nvPicPr>
          <p:cNvPr id="4" name="Picture 6" descr="морс жител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62714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74638"/>
            <a:ext cx="397078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с текстом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600200"/>
            <a:ext cx="4320480" cy="45259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3C1DF5"/>
                </a:solidFill>
              </a:rPr>
              <a:t>Какой это текст? </a:t>
            </a:r>
            <a:endParaRPr lang="ru-RU" sz="2600" dirty="0">
              <a:solidFill>
                <a:srgbClr val="3C1DF5"/>
              </a:solidFill>
            </a:endParaRPr>
          </a:p>
          <a:p>
            <a:r>
              <a:rPr lang="ru-RU" b="1" dirty="0" smtClean="0">
                <a:solidFill>
                  <a:srgbClr val="3C1DF5"/>
                </a:solidFill>
              </a:rPr>
              <a:t>О </a:t>
            </a:r>
            <a:r>
              <a:rPr lang="ru-RU" b="1" dirty="0" smtClean="0">
                <a:solidFill>
                  <a:srgbClr val="3C1DF5"/>
                </a:solidFill>
              </a:rPr>
              <a:t>ком этот текст?</a:t>
            </a:r>
          </a:p>
          <a:p>
            <a:r>
              <a:rPr lang="ru-RU" b="1" dirty="0" smtClean="0">
                <a:solidFill>
                  <a:srgbClr val="3C1DF5"/>
                </a:solidFill>
              </a:rPr>
              <a:t>Какова основная мысль текста?</a:t>
            </a:r>
          </a:p>
          <a:p>
            <a:r>
              <a:rPr lang="ru-RU" b="1" dirty="0" smtClean="0">
                <a:solidFill>
                  <a:srgbClr val="3C1DF5"/>
                </a:solidFill>
              </a:rPr>
              <a:t>Почему текст называется «Скорая помощь»?</a:t>
            </a:r>
            <a:endParaRPr lang="ru-RU" b="1" dirty="0">
              <a:solidFill>
                <a:srgbClr val="3C1DF5"/>
              </a:solidFill>
            </a:endParaRPr>
          </a:p>
        </p:txBody>
      </p:sp>
      <p:pic>
        <p:nvPicPr>
          <p:cNvPr id="4" name="Picture 8" descr="C:\Documents and Settings\Сергей\Рабочий стол\подводный мир\more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21574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отдых"/>
          <p:cNvPicPr>
            <a:picLocks noChangeAspect="1" noChangeArrowheads="1"/>
          </p:cNvPicPr>
          <p:nvPr/>
        </p:nvPicPr>
        <p:blipFill>
          <a:blip r:embed="rId3" cstate="print"/>
          <a:srcRect t="12016"/>
          <a:stretch>
            <a:fillRect/>
          </a:stretch>
        </p:blipFill>
        <p:spPr bwMode="auto">
          <a:xfrm>
            <a:off x="251520" y="3789040"/>
            <a:ext cx="4248471" cy="2780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274638"/>
            <a:ext cx="2736304" cy="20742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Беседа по содержанию текста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Picture 5" descr="отдых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715000" cy="3429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3861048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Где </a:t>
            </a:r>
            <a:r>
              <a:rPr lang="ru-RU" sz="2800" b="1" dirty="0" smtClean="0"/>
              <a:t>и когда происходили события?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Что </a:t>
            </a:r>
            <a:r>
              <a:rPr lang="ru-RU" sz="2800" b="1" dirty="0" smtClean="0"/>
              <a:t>произошло с дельфином?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Как </a:t>
            </a:r>
            <a:r>
              <a:rPr lang="ru-RU" sz="2800" b="1" dirty="0" smtClean="0"/>
              <a:t>отреагировали люди на то, что дельфин подплыл близко к берегу?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Почему </a:t>
            </a:r>
            <a:r>
              <a:rPr lang="ru-RU" sz="2800" b="1" dirty="0" smtClean="0"/>
              <a:t>дельфин вернулся через несколько минут?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Как </a:t>
            </a:r>
            <a:r>
              <a:rPr lang="ru-RU" sz="2800" b="1" dirty="0" smtClean="0"/>
              <a:t>лечили дельфина? 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alt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71500" y="357188"/>
            <a:ext cx="7929563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424847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с планом изложения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5472608" cy="4536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3C1DF5"/>
                </a:solidFill>
              </a:rPr>
              <a:t>     </a:t>
            </a:r>
            <a:r>
              <a:rPr lang="ru-RU" b="1" dirty="0" smtClean="0">
                <a:solidFill>
                  <a:srgbClr val="3C1DF5"/>
                </a:solidFill>
              </a:rPr>
              <a:t>      Изложение</a:t>
            </a:r>
            <a:endParaRPr lang="ru-RU" b="1" dirty="0" smtClean="0">
              <a:solidFill>
                <a:srgbClr val="3C1DF5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3C1DF5"/>
                </a:solidFill>
              </a:rPr>
              <a:t>     </a:t>
            </a:r>
            <a:r>
              <a:rPr lang="ru-RU" b="1" dirty="0" smtClean="0">
                <a:solidFill>
                  <a:srgbClr val="3C1DF5"/>
                </a:solidFill>
              </a:rPr>
              <a:t>«Скорая помощь»</a:t>
            </a:r>
          </a:p>
          <a:p>
            <a:pPr>
              <a:buNone/>
            </a:pPr>
            <a:endParaRPr lang="ru-RU" b="1" dirty="0" smtClean="0">
              <a:solidFill>
                <a:srgbClr val="3C1DF5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3C1DF5"/>
                </a:solidFill>
              </a:rPr>
              <a:t>             План: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3C1DF5"/>
                </a:solidFill>
              </a:rPr>
              <a:t>Дельфин на берегу моря.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3C1DF5"/>
                </a:solidFill>
              </a:rPr>
              <a:t>Матросы и дельфин.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3C1DF5"/>
                </a:solidFill>
              </a:rPr>
              <a:t>Помощь оказана.</a:t>
            </a:r>
            <a:endParaRPr lang="ru-RU" b="1" dirty="0">
              <a:solidFill>
                <a:srgbClr val="3C1DF5"/>
              </a:solidFill>
            </a:endParaRPr>
          </a:p>
        </p:txBody>
      </p:sp>
      <p:pic>
        <p:nvPicPr>
          <p:cNvPr id="4" name="Picture 8" descr="C:\Documents and Settings\Сергей\Рабочий стол\подводный мир\more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7499" y="30046"/>
            <a:ext cx="4692526" cy="368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Словарно-орфографическая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>
              <a:buNone/>
            </a:pPr>
            <a:r>
              <a:rPr lang="ru-RU" b="1" dirty="0" smtClean="0">
                <a:solidFill>
                  <a:srgbClr val="3C1DF5"/>
                </a:solidFill>
              </a:rPr>
              <a:t>      На  Чёрного берегу, всполошились, моментально, громадная толпа, матросы-спасатели,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3C1DF5"/>
                </a:solidFill>
              </a:rPr>
              <a:t>несколько минут, текла по спине, смазал лекарством, не возвращался. </a:t>
            </a:r>
            <a:endParaRPr lang="ru-RU" dirty="0"/>
          </a:p>
        </p:txBody>
      </p:sp>
      <p:pic>
        <p:nvPicPr>
          <p:cNvPr id="5" name="Содержимое 6" descr="632228340[1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87838" y="3636022"/>
            <a:ext cx="4120112" cy="296133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4176464" cy="292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88640"/>
            <a:ext cx="3322712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1268760"/>
            <a:ext cx="3995936" cy="4886003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sz="2800" b="1" dirty="0" smtClean="0">
                <a:solidFill>
                  <a:srgbClr val="3C1DF5"/>
                </a:solidFill>
              </a:rPr>
              <a:t>Были ли у вас такие случаи, когда приходилось оказывать помощь своим домашним любимцам или просто животным, попавшим в беду? </a:t>
            </a:r>
          </a:p>
        </p:txBody>
      </p:sp>
      <p:pic>
        <p:nvPicPr>
          <p:cNvPr id="4" name="Рисунок 3" descr="http://www.krolikz.ucoz.ru/jxtym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4365104"/>
            <a:ext cx="2932948" cy="223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56018660_7770735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489654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1" y="4221088"/>
            <a:ext cx="4680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3C1DF5"/>
                </a:solidFill>
              </a:rPr>
              <a:t>Напишите об этом мини-сочинение.</a:t>
            </a:r>
            <a:endParaRPr lang="ru-RU" sz="3600" b="1" dirty="0">
              <a:solidFill>
                <a:srgbClr val="3C1DF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160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Изложение  повествовательного текста, воспринимаемого на слух</vt:lpstr>
      <vt:lpstr>Работа с текстом изложения</vt:lpstr>
      <vt:lpstr>Работа с текстом</vt:lpstr>
      <vt:lpstr>Беседа по содержанию текста</vt:lpstr>
      <vt:lpstr>Презентация PowerPoint</vt:lpstr>
      <vt:lpstr>Работа с планом изложения</vt:lpstr>
      <vt:lpstr>Словарно-орфографическая работа</vt:lpstr>
      <vt:lpstr>Домашнее задание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  повествовательного текста, воспринимаемого на слух</dc:title>
  <dc:creator>Я</dc:creator>
  <cp:lastModifiedBy>Владимир</cp:lastModifiedBy>
  <cp:revision>15</cp:revision>
  <dcterms:created xsi:type="dcterms:W3CDTF">2010-01-23T15:07:42Z</dcterms:created>
  <dcterms:modified xsi:type="dcterms:W3CDTF">2019-04-19T15:55:57Z</dcterms:modified>
</cp:coreProperties>
</file>