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62" r:id="rId4"/>
    <p:sldId id="264" r:id="rId5"/>
    <p:sldId id="266" r:id="rId6"/>
    <p:sldId id="257" r:id="rId7"/>
    <p:sldId id="267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41EC9-270C-4C84-AA6E-FB33B8922441}" type="datetimeFigureOut">
              <a:rPr lang="ru-RU" smtClean="0"/>
              <a:t>09.03.2019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989C6-22E0-41D6-83FC-C130F56C1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670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41EC9-270C-4C84-AA6E-FB33B8922441}" type="datetimeFigureOut">
              <a:rPr lang="ru-RU" smtClean="0"/>
              <a:t>09.03.2019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989C6-22E0-41D6-83FC-C130F56C1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443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41EC9-270C-4C84-AA6E-FB33B8922441}" type="datetimeFigureOut">
              <a:rPr lang="ru-RU" smtClean="0"/>
              <a:t>09.03.2019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989C6-22E0-41D6-83FC-C130F56C1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46143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41EC9-270C-4C84-AA6E-FB33B8922441}" type="datetimeFigureOut">
              <a:rPr lang="ru-RU" smtClean="0"/>
              <a:t>09.03.2019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989C6-22E0-41D6-83FC-C130F56C1ED5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8614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41EC9-270C-4C84-AA6E-FB33B8922441}" type="datetimeFigureOut">
              <a:rPr lang="ru-RU" smtClean="0"/>
              <a:t>09.03.2019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989C6-22E0-41D6-83FC-C130F56C1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8047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41EC9-270C-4C84-AA6E-FB33B8922441}" type="datetimeFigureOut">
              <a:rPr lang="ru-RU" smtClean="0"/>
              <a:t>09.03.2019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989C6-22E0-41D6-83FC-C130F56C1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1134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41EC9-270C-4C84-AA6E-FB33B8922441}" type="datetimeFigureOut">
              <a:rPr lang="ru-RU" smtClean="0"/>
              <a:t>09.03.2019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989C6-22E0-41D6-83FC-C130F56C1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3472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41EC9-270C-4C84-AA6E-FB33B8922441}" type="datetimeFigureOut">
              <a:rPr lang="ru-RU" smtClean="0"/>
              <a:t>09.03.2019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989C6-22E0-41D6-83FC-C130F56C1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3258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41EC9-270C-4C84-AA6E-FB33B8922441}" type="datetimeFigureOut">
              <a:rPr lang="ru-RU" smtClean="0"/>
              <a:t>09.03.2019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989C6-22E0-41D6-83FC-C130F56C1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607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41EC9-270C-4C84-AA6E-FB33B8922441}" type="datetimeFigureOut">
              <a:rPr lang="ru-RU" smtClean="0"/>
              <a:t>09.03.2019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989C6-22E0-41D6-83FC-C130F56C1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951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41EC9-270C-4C84-AA6E-FB33B8922441}" type="datetimeFigureOut">
              <a:rPr lang="ru-RU" smtClean="0"/>
              <a:t>09.03.2019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989C6-22E0-41D6-83FC-C130F56C1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217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41EC9-270C-4C84-AA6E-FB33B8922441}" type="datetimeFigureOut">
              <a:rPr lang="ru-RU" smtClean="0"/>
              <a:t>09.03.2019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989C6-22E0-41D6-83FC-C130F56C1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818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41EC9-270C-4C84-AA6E-FB33B8922441}" type="datetimeFigureOut">
              <a:rPr lang="ru-RU" smtClean="0"/>
              <a:t>09.03.2019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989C6-22E0-41D6-83FC-C130F56C1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417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41EC9-270C-4C84-AA6E-FB33B8922441}" type="datetimeFigureOut">
              <a:rPr lang="ru-RU" smtClean="0"/>
              <a:t>09.03.2019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989C6-22E0-41D6-83FC-C130F56C1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21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41EC9-270C-4C84-AA6E-FB33B8922441}" type="datetimeFigureOut">
              <a:rPr lang="ru-RU" smtClean="0"/>
              <a:t>09.03.2019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989C6-22E0-41D6-83FC-C130F56C1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820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41EC9-270C-4C84-AA6E-FB33B8922441}" type="datetimeFigureOut">
              <a:rPr lang="ru-RU" smtClean="0"/>
              <a:t>09.03.2019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989C6-22E0-41D6-83FC-C130F56C1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270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41EC9-270C-4C84-AA6E-FB33B8922441}" type="datetimeFigureOut">
              <a:rPr lang="ru-RU" smtClean="0"/>
              <a:t>09.03.2019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989C6-22E0-41D6-83FC-C130F56C1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141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EB41EC9-270C-4C84-AA6E-FB33B8922441}" type="datetimeFigureOut">
              <a:rPr lang="ru-RU" smtClean="0"/>
              <a:t>09.03.2019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7B989C6-22E0-41D6-83FC-C130F56C1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96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5117265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</a:rPr>
              <a:t>Семья: бабушка и дедушка</a:t>
            </a:r>
            <a:endParaRPr lang="ru-RU" sz="6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67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9471" y="89777"/>
            <a:ext cx="4904509" cy="6768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yakovishina.ucoz.ru/papa_sdetmi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0072" y="185876"/>
            <a:ext cx="5365788" cy="6440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194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5126" y="145437"/>
            <a:ext cx="8380780" cy="6552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0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logoped18.ru/production-sound/images/sound-sh-6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9791" y="302539"/>
            <a:ext cx="4569819" cy="615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199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4415" y="0"/>
            <a:ext cx="9405257" cy="578785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5882853"/>
            <a:ext cx="12191999" cy="838581"/>
          </a:xfrm>
        </p:spPr>
        <p:txBody>
          <a:bodyPr>
            <a:noAutofit/>
          </a:bodyPr>
          <a:lstStyle/>
          <a:p>
            <a:pPr algn="l"/>
            <a:r>
              <a:rPr lang="ru-RU" sz="1600" dirty="0"/>
              <a:t>Семья - это группа людей живущих вместе.</a:t>
            </a:r>
            <a:br>
              <a:rPr lang="ru-RU" sz="1600" dirty="0"/>
            </a:br>
            <a:r>
              <a:rPr lang="ru-RU" sz="1600" dirty="0"/>
              <a:t>-Как вы думаете, зачем нужна </a:t>
            </a:r>
            <a:r>
              <a:rPr lang="ru-RU" sz="1600" dirty="0" smtClean="0"/>
              <a:t>семья?  Верно</a:t>
            </a:r>
            <a:r>
              <a:rPr lang="ru-RU" sz="1600" dirty="0"/>
              <a:t>! Что бы помогать друг другу, растить и воспитывать детей, заботится о пожилых членах семьи.</a:t>
            </a:r>
            <a:br>
              <a:rPr lang="ru-RU" sz="1600" dirty="0"/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194776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1.bp.blogspot.com/-shZsuoWAYVQ/Vy1kqbKGICI/AAAAAAAAAA8/mVN4OyvsySE3xX68JCJ9gukHxH2Bh2CnACLcB/s1600/9043857-Cute-and-sweet-finger-family-smiling-happy-Stock-Vector-cartoon-finger-girl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0926" y="27420"/>
            <a:ext cx="6830580" cy="6830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792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78</TotalTime>
  <Words>13</Words>
  <Application>Microsoft Office PowerPoint</Application>
  <PresentationFormat>Широкоэкранный</PresentationFormat>
  <Paragraphs>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Tw Cen MT</vt:lpstr>
      <vt:lpstr>Капля</vt:lpstr>
      <vt:lpstr>Семья: бабушка и дедушка</vt:lpstr>
      <vt:lpstr>Презентация PowerPoint</vt:lpstr>
      <vt:lpstr>Презентация PowerPoint</vt:lpstr>
      <vt:lpstr>Презентация PowerPoint</vt:lpstr>
      <vt:lpstr>Презентация PowerPoint</vt:lpstr>
      <vt:lpstr>Семья - это группа людей живущих вместе. -Как вы думаете, зачем нужна семья?  Верно! Что бы помогать друг другу, растить и воспитывать детей, заботится о пожилых членах семьи.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Семья: бабушка и дедушка</dc:title>
  <dc:creator>Пользователь Windows</dc:creator>
  <cp:lastModifiedBy>Пользователь Windows</cp:lastModifiedBy>
  <cp:revision>9</cp:revision>
  <dcterms:created xsi:type="dcterms:W3CDTF">2019-02-18T15:13:00Z</dcterms:created>
  <dcterms:modified xsi:type="dcterms:W3CDTF">2019-03-09T09:50:47Z</dcterms:modified>
</cp:coreProperties>
</file>