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172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9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4213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753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9581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3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66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2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17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5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0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60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83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55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8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73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BE310-A8A7-460E-87D5-363B8481DCC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0BB94E-572A-430C-9183-B94D3DD661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97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" Синтаксис и пунктуация"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систематизации знаний и умений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78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Высказывания </a:t>
            </a:r>
            <a:r>
              <a:rPr lang="ru-RU" dirty="0">
                <a:solidFill>
                  <a:srgbClr val="C00000"/>
                </a:solidFill>
              </a:rPr>
              <a:t>русских писателей о знаках препинания;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err="1"/>
              <a:t>К.Г.Паустовский</a:t>
            </a:r>
            <a:r>
              <a:rPr lang="ru-RU" dirty="0"/>
              <a:t>:  "Знаки препинания держат текст и не дают ему рассыпаться</a:t>
            </a:r>
            <a:r>
              <a:rPr lang="ru-RU" dirty="0" smtClean="0"/>
              <a:t>".</a:t>
            </a:r>
          </a:p>
          <a:p>
            <a:endParaRPr lang="ru-RU" dirty="0"/>
          </a:p>
          <a:p>
            <a:r>
              <a:rPr lang="ru-RU" dirty="0" smtClean="0"/>
              <a:t>2.</a:t>
            </a:r>
            <a:r>
              <a:rPr lang="ru-RU" dirty="0"/>
              <a:t> </a:t>
            </a:r>
            <a:r>
              <a:rPr lang="ru-RU" dirty="0" err="1"/>
              <a:t>А.П.Чехов:"Знаки</a:t>
            </a:r>
            <a:r>
              <a:rPr lang="ru-RU" dirty="0"/>
              <a:t> препинания служат нотами при чтении".</a:t>
            </a:r>
          </a:p>
        </p:txBody>
      </p:sp>
    </p:spTree>
    <p:extLst>
      <p:ext uri="{BB962C8B-B14F-4D97-AF65-F5344CB8AC3E}">
        <p14:creationId xmlns:p14="http://schemas.microsoft.com/office/powerpoint/2010/main" val="3525093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Словарная </a:t>
            </a:r>
            <a:r>
              <a:rPr lang="ru-RU" dirty="0" smtClean="0">
                <a:solidFill>
                  <a:srgbClr val="C00000"/>
                </a:solidFill>
              </a:rPr>
              <a:t>работа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r>
              <a:rPr lang="ru-RU" dirty="0"/>
              <a:t> Нота - 1). Графический знак, который изображает музыкальный звук. 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/>
              <a:t>2. </a:t>
            </a:r>
            <a:r>
              <a:rPr lang="ru-RU" dirty="0"/>
              <a:t>Оттенок, тон речи, выражающий какие-нибудь чувства</a:t>
            </a:r>
          </a:p>
        </p:txBody>
      </p:sp>
    </p:spTree>
    <p:extLst>
      <p:ext uri="{BB962C8B-B14F-4D97-AF65-F5344CB8AC3E}">
        <p14:creationId xmlns:p14="http://schemas.microsoft.com/office/powerpoint/2010/main" val="2197246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Закончи предложение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синтаксис - это раздел науки о языке, в котором изучаются....</a:t>
            </a:r>
          </a:p>
          <a:p>
            <a:r>
              <a:rPr lang="ru-RU" dirty="0"/>
              <a:t>словосочетание -это....</a:t>
            </a:r>
          </a:p>
          <a:p>
            <a:r>
              <a:rPr lang="ru-RU" dirty="0"/>
              <a:t>словосочетание состоит из....</a:t>
            </a:r>
          </a:p>
          <a:p>
            <a:r>
              <a:rPr lang="ru-RU" dirty="0"/>
              <a:t>предложение - это.....</a:t>
            </a:r>
          </a:p>
          <a:p>
            <a:r>
              <a:rPr lang="ru-RU" dirty="0"/>
              <a:t> по цели высказывания предложения бывают...</a:t>
            </a:r>
          </a:p>
        </p:txBody>
      </p:sp>
    </p:spTree>
    <p:extLst>
      <p:ext uri="{BB962C8B-B14F-4D97-AF65-F5344CB8AC3E}">
        <p14:creationId xmlns:p14="http://schemas.microsoft.com/office/powerpoint/2010/main" val="397755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Закончи предложение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 интонации предложения бывают...</a:t>
            </a:r>
          </a:p>
          <a:p>
            <a:r>
              <a:rPr lang="ru-RU" dirty="0"/>
              <a:t>по составу предложения бывают..</a:t>
            </a:r>
          </a:p>
          <a:p>
            <a:r>
              <a:rPr lang="ru-RU" dirty="0"/>
              <a:t>простое предложение - это...</a:t>
            </a:r>
          </a:p>
          <a:p>
            <a:r>
              <a:rPr lang="ru-RU" dirty="0"/>
              <a:t>сложное предложение -это...</a:t>
            </a:r>
          </a:p>
          <a:p>
            <a:r>
              <a:rPr lang="ru-RU" dirty="0"/>
              <a:t>по наличию второстепенных членов.....</a:t>
            </a:r>
          </a:p>
          <a:p>
            <a:r>
              <a:rPr lang="ru-RU" dirty="0"/>
              <a:t>предложение может быть осложнено....</a:t>
            </a:r>
          </a:p>
        </p:txBody>
      </p:sp>
    </p:spTree>
    <p:extLst>
      <p:ext uri="{BB962C8B-B14F-4D97-AF65-F5344CB8AC3E}">
        <p14:creationId xmlns:p14="http://schemas.microsoft.com/office/powerpoint/2010/main" val="3587793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Упражнение 1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dirty="0"/>
              <a:t>Ребята, а вы знаете историю знаков </a:t>
            </a:r>
            <a:r>
              <a:rPr lang="ru-RU" dirty="0" smtClean="0"/>
              <a:t>препинания?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2</a:t>
            </a:r>
            <a:r>
              <a:rPr lang="ru-RU" dirty="0" smtClean="0"/>
              <a:t>) </a:t>
            </a:r>
            <a:r>
              <a:rPr lang="ru-RU" dirty="0"/>
              <a:t>Ребята нашего класса знают историю знаков препинания</a:t>
            </a:r>
          </a:p>
        </p:txBody>
      </p:sp>
    </p:spTree>
    <p:extLst>
      <p:ext uri="{BB962C8B-B14F-4D97-AF65-F5344CB8AC3E}">
        <p14:creationId xmlns:p14="http://schemas.microsoft.com/office/powerpoint/2010/main" val="3235562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Упражнение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1). У последней </a:t>
            </a:r>
            <a:r>
              <a:rPr lang="ru-RU" dirty="0" err="1"/>
              <a:t>точк</a:t>
            </a:r>
            <a:r>
              <a:rPr lang="ru-RU" dirty="0"/>
              <a:t>.. на послед... </a:t>
            </a:r>
            <a:r>
              <a:rPr lang="ru-RU" dirty="0" err="1"/>
              <a:t>строчк</a:t>
            </a:r>
            <a:r>
              <a:rPr lang="ru-RU" dirty="0"/>
              <a:t>... собралась к...</a:t>
            </a:r>
            <a:r>
              <a:rPr lang="ru-RU" dirty="0" err="1"/>
              <a:t>мпания</a:t>
            </a:r>
            <a:r>
              <a:rPr lang="ru-RU" dirty="0"/>
              <a:t> знаков препинания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2). Учитель объяснил постановку таких знаков препинания запятой тире  двоеточия.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350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Какой раздел лингвистики мы сегодня повторяли?</a:t>
            </a:r>
          </a:p>
          <a:p>
            <a:r>
              <a:rPr lang="ru-RU" dirty="0"/>
              <a:t>Какие </a:t>
            </a:r>
            <a:r>
              <a:rPr lang="ru-RU" dirty="0" err="1"/>
              <a:t>пунктограммы</a:t>
            </a:r>
            <a:r>
              <a:rPr lang="ru-RU" dirty="0"/>
              <a:t> повторили?</a:t>
            </a:r>
          </a:p>
          <a:p>
            <a:r>
              <a:rPr lang="ru-RU" dirty="0"/>
              <a:t>Какие задачи ставили и достигли ли цели урока?</a:t>
            </a:r>
          </a:p>
          <a:p>
            <a:r>
              <a:rPr lang="ru-RU" dirty="0"/>
              <a:t>Мне понравилось потому что..</a:t>
            </a:r>
          </a:p>
          <a:p>
            <a:r>
              <a:rPr lang="ru-RU" dirty="0"/>
              <a:t>Мне не понравилось, потому что....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48995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4821</TotalTime>
  <Words>223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 " Синтаксис и пунктуация"</vt:lpstr>
      <vt:lpstr>Высказывания русских писателей о знаках препинания;</vt:lpstr>
      <vt:lpstr>Словарная работа</vt:lpstr>
      <vt:lpstr>Закончи предложение</vt:lpstr>
      <vt:lpstr>Закончи предложение</vt:lpstr>
      <vt:lpstr>Упражнение 1.  </vt:lpstr>
      <vt:lpstr>Упражнение 2</vt:lpstr>
      <vt:lpstr>Рефлексия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гарифуллина</dc:creator>
  <cp:lastModifiedBy>User</cp:lastModifiedBy>
  <cp:revision>6</cp:revision>
  <dcterms:created xsi:type="dcterms:W3CDTF">2017-02-05T11:07:16Z</dcterms:created>
  <dcterms:modified xsi:type="dcterms:W3CDTF">2019-04-19T07:41:06Z</dcterms:modified>
</cp:coreProperties>
</file>