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1B3C1-0FA2-475A-817A-59013C54B99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E00AC-1BF8-4D0A-95BA-B01CDA7935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324"/>
            <a:ext cx="9144000" cy="6719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428736"/>
            <a:ext cx="77227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Сочинение - описание по картине Ф.П. Толстого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«Букет цветов, бабочка и птичка».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602128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:учитель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начальных классов МАОУ « Школа № 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Торбяк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Ирина Викторовна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3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714356"/>
            <a:ext cx="550072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Ф.П.Толстой</a:t>
            </a:r>
            <a:r>
              <a:rPr lang="ru-RU" sz="2000" b="1" dirty="0" smtClean="0"/>
              <a:t>  </a:t>
            </a:r>
          </a:p>
          <a:p>
            <a:pPr algn="ctr"/>
            <a:r>
              <a:rPr lang="ru-RU" sz="2000" dirty="0" smtClean="0"/>
              <a:t>(1783 – 1873)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Фёдор Петрович  Толстой  - замечательный 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русский художник  и  скульптор.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Родился  в  семье  графа П.А.Толстого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1783 году. Будущий   художник, как  было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принято в  то  время, с  рождения  был 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записан  в  Преображенский  полк в  чине 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сержанта. После  окончания  Морского корпуса в  1802    году  молодой мичман   Фёдор  Толстой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поступил в  Академию  художеств, где  потом   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долгие годы  преподавал. В  последние  годы  жизни  художник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потерял  зрение.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Скончался  великий  мастер  в  1873 году.</a:t>
            </a:r>
          </a:p>
          <a:p>
            <a:endParaRPr lang="ru-RU" sz="2000" dirty="0"/>
          </a:p>
        </p:txBody>
      </p:sp>
      <p:pic>
        <p:nvPicPr>
          <p:cNvPr id="4" name="Рисунок 3" descr="e31d88da20116b1a0bbbc90a90de353d.jpg"/>
          <p:cNvPicPr>
            <a:picLocks noChangeAspect="1"/>
          </p:cNvPicPr>
          <p:nvPr/>
        </p:nvPicPr>
        <p:blipFill>
          <a:blip r:embed="rId3" cstate="print"/>
          <a:srcRect l="24490" t="10416" r="20462" b="14583"/>
          <a:stretch>
            <a:fillRect/>
          </a:stretch>
        </p:blipFill>
        <p:spPr>
          <a:xfrm>
            <a:off x="571472" y="428604"/>
            <a:ext cx="256283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3352"/>
          </a:xfrm>
          <a:prstGeom prst="rect">
            <a:avLst/>
          </a:prstGeom>
        </p:spPr>
      </p:pic>
      <p:pic>
        <p:nvPicPr>
          <p:cNvPr id="3" name="Рисунок 2" descr="43534824_cvetu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428604"/>
            <a:ext cx="4678933" cy="59832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214414" y="6357958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«Букет цветов, бабочка и птичка»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3352"/>
          </a:xfrm>
          <a:prstGeom prst="rect">
            <a:avLst/>
          </a:prstGeom>
        </p:spPr>
      </p:pic>
      <p:pic>
        <p:nvPicPr>
          <p:cNvPr id="4" name="Рисунок 3" descr="43534824_cvetu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85794"/>
            <a:ext cx="2808312" cy="37454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1071546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Сочинение – описание по картине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Ф.П. Толстого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 Букет цветов, бабочка и птичка».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2636912"/>
            <a:ext cx="32352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Вступление.</a:t>
            </a:r>
          </a:p>
          <a:p>
            <a:pPr marL="342900" indent="-342900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Основная часть.</a:t>
            </a:r>
          </a:p>
          <a:p>
            <a:pPr marL="342900" indent="-342900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324"/>
            <a:ext cx="9144000" cy="6813352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397000"/>
          <a:ext cx="7715304" cy="454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7652"/>
                <a:gridCol w="3857652"/>
              </a:tblGrid>
              <a:tr h="30321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Вступление.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Перед нами замечательная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картина русского художника  Ф.П.Толстого «Букет цветов, бабочка и птичка».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Фёдор Петрович  Толстой  - прекрасный  русский художник  и  скульптор.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335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571484"/>
          <a:ext cx="8286808" cy="57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3404"/>
                <a:gridCol w="4143404"/>
              </a:tblGrid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Основная часть.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Что мы видим в центре картины?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Скромный, но очень  красивый   букет из незатейливых полевых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цветов</a:t>
                      </a: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endParaRPr lang="ru-RU" sz="16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В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чём стоят  цветы?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 стеклянном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кувшине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Что видно сквозь прозрачное стекло?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виден каждый стебелёк</a:t>
                      </a: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Какие цветы в букете?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полевые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дрожит на </a:t>
                      </a:r>
                      <a:r>
                        <a:rPr lang="ru-RU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розовом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цветке?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капля росы</a:t>
                      </a: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изобразил художник на листке в букете?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муху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 Кто сидит на вазе?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лимонно-жёлтая бабочка</a:t>
                      </a: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 Кого мы видим около вазы на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листе?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яркую гусеницу</a:t>
                      </a:r>
                    </a:p>
                  </a:txBody>
                  <a:tcPr marL="68580" marR="68580" marT="0" marB="0"/>
                </a:tc>
              </a:tr>
              <a:tr h="61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endParaRPr lang="ru-RU" sz="16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Кто сидит рядом на карандаше?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разноцветный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щегол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324"/>
            <a:ext cx="9144000" cy="6813352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124744"/>
          <a:ext cx="7715304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1628"/>
                <a:gridCol w="4073676"/>
              </a:tblGrid>
              <a:tr h="30321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Основная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часть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 картина - натюрморт написана на однотонном фоне и представляет собой скромный, но очень красивый букет из незатейливых  полевых  и садовых цветов, выражающий настоящую  природную красоту. Он очень простой, но всё же завораживает и привлекает наше внимание.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Букет поставлен в обычный стеклянный кувшин. Мы видим очень живо прорисованные цветы и их стебли, просвечивающиеся сквозь прозрачное стекло кувшина. Чтобы придать картине естественность, художник изобразил лимонно –жёлтую бабочку, ползущую по кувшину, разноцветного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щегла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сидящего на карандаше и смотрящего на простор, а так же  яркую гусеницу, отдыхающую на упавшем  из букета зелёном листе.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48"/>
            <a:ext cx="9144000" cy="681335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143372" y="785794"/>
          <a:ext cx="4786346" cy="525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2504"/>
                <a:gridCol w="2053842"/>
              </a:tblGrid>
              <a:tr h="675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Заключение.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Понравился ли тебе этот натюрморт?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очень понравился этот натюрморт, благодаря ему я смог увидеть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красоту простых предметов.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7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 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чувства у тебя возникали, когда ты рассматривал эти предметы</a:t>
                      </a: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Мир, окружающий человека, прекрасен, только надо уметь видеть эту красоту.</a:t>
                      </a:r>
                      <a:endParaRPr lang="ru-RU" sz="2000" b="1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 descr="43534824_cvetu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28604"/>
            <a:ext cx="3742923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144000" cy="6813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428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428868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20688"/>
            <a:ext cx="806489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Перед нами замечательная картина русского художника  Ф.П.Толстого    «Букет цветов, бабочка и птичка». Фёдор Петрович  Толстой  - прекрасный  русский художник  и  скульптор.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88984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365104"/>
            <a:ext cx="8136904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 Мне очень понравился этот натюрморт, благодаря ему я смог увидеть красоту простых предметов.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Мир, окружающий человека, прекрасен, только надо уметь видеть эту красоту.</a:t>
            </a: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556792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Эта картина - натюрморт написана на однотонном фоне и представляет собой скромный, но очень красивый букет из незатейливых  полевых  и садовых цветов, выражающий настоящую  природную красоту. Он очень простой, но всё же завораживает и привлекает наше внимание. Букет поставлен в обычный стеклянный кувшин. Мы видим очень живо прорисованные цветы и их стебли, просвечивающиеся сквозь прозрачное стекло кувшина. Чтобы придать картине естественность, художник изобразил лимонно –жёлтую бабочку, ползущую по кувшину, разноцветного щегла, сидящего на карандаше и смотрящего на простор, а так же  яркую гусеницу, отдыхающую на упавшем  из букета зелёном листе.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411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Ирина</cp:lastModifiedBy>
  <cp:revision>22</cp:revision>
  <dcterms:created xsi:type="dcterms:W3CDTF">2014-04-08T16:25:43Z</dcterms:created>
  <dcterms:modified xsi:type="dcterms:W3CDTF">2019-04-19T06:16:00Z</dcterms:modified>
</cp:coreProperties>
</file>