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8" r:id="rId4"/>
    <p:sldId id="279" r:id="rId5"/>
    <p:sldId id="277" r:id="rId6"/>
    <p:sldId id="259" r:id="rId7"/>
    <p:sldId id="261" r:id="rId8"/>
    <p:sldId id="262" r:id="rId9"/>
    <p:sldId id="263" r:id="rId10"/>
    <p:sldId id="264" r:id="rId11"/>
    <p:sldId id="266" r:id="rId12"/>
    <p:sldId id="267" r:id="rId13"/>
    <p:sldId id="269" r:id="rId14"/>
    <p:sldId id="271" r:id="rId15"/>
    <p:sldId id="273" r:id="rId16"/>
    <p:sldId id="274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B902-CC11-42E6-B395-8189E96B602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2FD04-AC7C-4856-8995-7C15227A6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B902-CC11-42E6-B395-8189E96B602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2FD04-AC7C-4856-8995-7C15227A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B902-CC11-42E6-B395-8189E96B602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2FD04-AC7C-4856-8995-7C15227A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B902-CC11-42E6-B395-8189E96B602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2FD04-AC7C-4856-8995-7C15227A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B902-CC11-42E6-B395-8189E96B602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2FD04-AC7C-4856-8995-7C15227A6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B902-CC11-42E6-B395-8189E96B602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2FD04-AC7C-4856-8995-7C15227A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B902-CC11-42E6-B395-8189E96B602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2FD04-AC7C-4856-8995-7C15227A6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B902-CC11-42E6-B395-8189E96B602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2FD04-AC7C-4856-8995-7C15227A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B902-CC11-42E6-B395-8189E96B602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2FD04-AC7C-4856-8995-7C15227A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B902-CC11-42E6-B395-8189E96B602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2FD04-AC7C-4856-8995-7C15227A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B356B902-CC11-42E6-B395-8189E96B602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C682FD04-AC7C-4856-8995-7C15227A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356B902-CC11-42E6-B395-8189E96B6024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682FD04-AC7C-4856-8995-7C15227A6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00042"/>
            <a:ext cx="7772400" cy="3463902"/>
          </a:xfrm>
        </p:spPr>
        <p:txBody>
          <a:bodyPr/>
          <a:lstStyle/>
          <a:p>
            <a:pPr algn="ctr"/>
            <a:r>
              <a:rPr lang="ru-RU" sz="1800" u="sng" dirty="0" smtClean="0"/>
              <a:t>Муниципальное бюджетное общеобразовательное учреждение </a:t>
            </a:r>
            <a:r>
              <a:rPr lang="ru-RU" sz="1800" u="sng" dirty="0" err="1" smtClean="0"/>
              <a:t>Граховская</a:t>
            </a:r>
            <a:r>
              <a:rPr lang="ru-RU" sz="1800" u="sng" dirty="0" smtClean="0"/>
              <a:t> средняя </a:t>
            </a:r>
            <a:r>
              <a:rPr lang="ru-RU" sz="1800" u="sng" dirty="0" err="1" smtClean="0"/>
              <a:t>общеобразвательная</a:t>
            </a:r>
            <a:r>
              <a:rPr lang="ru-RU" sz="1800" u="sng" dirty="0" smtClean="0"/>
              <a:t> школа</a:t>
            </a:r>
            <a:br>
              <a:rPr lang="ru-RU" sz="1800" u="sng" dirty="0" smtClean="0"/>
            </a:br>
            <a:r>
              <a:rPr lang="ru-RU" sz="1800" u="sng" dirty="0" err="1" smtClean="0"/>
              <a:t>Им.а.в.Марченко</a:t>
            </a:r>
            <a:r>
              <a:rPr lang="ru-RU" sz="1800" u="sng" dirty="0" smtClean="0"/>
              <a:t/>
            </a:r>
            <a:br>
              <a:rPr lang="ru-RU" sz="1800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>Цветок – светильник.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157192"/>
            <a:ext cx="4099992" cy="1364744"/>
          </a:xfrm>
        </p:spPr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Гулина</a:t>
            </a:r>
            <a:r>
              <a:rPr lang="ru-RU" dirty="0" smtClean="0"/>
              <a:t> Мария, учащаяся 8Б класс</a:t>
            </a:r>
          </a:p>
          <a:p>
            <a:r>
              <a:rPr lang="ru-RU" dirty="0" smtClean="0"/>
              <a:t>Руководитель:  Урмацких О.Б.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/>
          <a:lstStyle/>
          <a:p>
            <a:pPr algn="ctr"/>
            <a:r>
              <a:rPr lang="ru-RU" dirty="0" smtClean="0"/>
              <a:t>Формируем лепестки для розы.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836712"/>
            <a:ext cx="4107408" cy="5459752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Нагреваем край лепестка.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836712"/>
            <a:ext cx="4038600" cy="5459753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И загибаем пальцами  край который нагрели, только не сильно.</a:t>
            </a:r>
          </a:p>
          <a:p>
            <a:endParaRPr lang="ru-RU" dirty="0"/>
          </a:p>
        </p:txBody>
      </p:sp>
      <p:pic>
        <p:nvPicPr>
          <p:cNvPr id="5" name="Рисунок 4" descr="C:\Users\user\Pictures\IMG_316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3498752" cy="3139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Pictures\IMG_316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7056" y="2276872"/>
            <a:ext cx="455101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077072"/>
            <a:ext cx="3544255" cy="2657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16632"/>
            <a:ext cx="8229600" cy="864096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/>
              <a:t>Д</a:t>
            </a:r>
            <a:r>
              <a:rPr lang="ru-RU" dirty="0" smtClean="0"/>
              <a:t>елаем основу для розы.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34" y="1052736"/>
            <a:ext cx="3999958" cy="495436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Приклеиваем кольцо от патрона на муфту.</a:t>
            </a:r>
            <a:endParaRPr lang="ru-RU" sz="3200" dirty="0"/>
          </a:p>
        </p:txBody>
      </p:sp>
      <p:pic>
        <p:nvPicPr>
          <p:cNvPr id="5" name="Содержимое 4" descr="C:\Users\user\Pictures\IMG_3153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364333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Pictures\IMG_315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484784"/>
            <a:ext cx="392392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080120"/>
          </a:xfrm>
        </p:spPr>
        <p:txBody>
          <a:bodyPr/>
          <a:lstStyle/>
          <a:p>
            <a:r>
              <a:rPr lang="ru-RU" sz="2400" dirty="0" smtClean="0"/>
              <a:t>Приклеиваем к муфте лепестки 2шт размером 20*20, затем приклеиваем лепестки </a:t>
            </a:r>
            <a:r>
              <a:rPr lang="ru-RU" sz="2400" dirty="0"/>
              <a:t>15*15</a:t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 descr="C:\Users\user\Pictures\IMG_3168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826" y="1208769"/>
            <a:ext cx="3357586" cy="235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Users\user\Pictures\IMG_3169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9721" y="1196752"/>
            <a:ext cx="411003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Pictures\IMG_317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77681"/>
            <a:ext cx="3571900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5757" y="3935516"/>
            <a:ext cx="3609727" cy="2710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12064"/>
            <a:ext cx="8501122" cy="702358"/>
          </a:xfrm>
        </p:spPr>
        <p:txBody>
          <a:bodyPr/>
          <a:lstStyle/>
          <a:p>
            <a:pPr algn="ctr"/>
            <a:r>
              <a:rPr lang="ru-RU" dirty="0" smtClean="0"/>
              <a:t>И роза для светильника готова.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700808"/>
            <a:ext cx="4040188" cy="85725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Третий ряд 5шт 20*20.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Четвертый ряд 5шт 20*20.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C:\Users\user\Pictures\IMG_3174.JPG"/>
          <p:cNvPicPr>
            <a:picLocks noGrp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4040188" cy="303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C:\Users\user\Pictures\IMG_3175.JPG"/>
          <p:cNvPicPr>
            <a:picLocks noGrp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025" y="2922985"/>
            <a:ext cx="4041775" cy="303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55576" y="836712"/>
            <a:ext cx="5718048" cy="648072"/>
          </a:xfrm>
        </p:spPr>
        <p:txBody>
          <a:bodyPr>
            <a:normAutofit fontScale="92500"/>
          </a:bodyPr>
          <a:lstStyle/>
          <a:p>
            <a:r>
              <a:rPr lang="ru-RU" sz="3200" dirty="0" smtClean="0"/>
              <a:t>Обматываем трубу тейп-лентой.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06902" y="188640"/>
            <a:ext cx="8156448" cy="648072"/>
          </a:xfrm>
        </p:spPr>
        <p:txBody>
          <a:bodyPr/>
          <a:lstStyle/>
          <a:p>
            <a:pPr algn="ctr"/>
            <a:r>
              <a:rPr lang="ru-RU" sz="2400" dirty="0" smtClean="0"/>
              <a:t>Теперь делаем ножку для светильника. </a:t>
            </a:r>
            <a:endParaRPr lang="ru-RU" sz="2400" dirty="0"/>
          </a:p>
        </p:txBody>
      </p:sp>
      <p:pic>
        <p:nvPicPr>
          <p:cNvPr id="4" name="Рисунок 3" descr="C:\Users\user\Pictures\IMG_317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928" y="1844824"/>
            <a:ext cx="4115088" cy="363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Pictures\IMG_317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833982"/>
            <a:ext cx="3933822" cy="3649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262" y="184355"/>
            <a:ext cx="8496944" cy="914400"/>
          </a:xfrm>
        </p:spPr>
        <p:txBody>
          <a:bodyPr/>
          <a:lstStyle/>
          <a:p>
            <a:pPr algn="ctr"/>
            <a:r>
              <a:rPr lang="ru-RU" sz="2400" dirty="0"/>
              <a:t>Через ножку пропустить провод, соединить с патроном, сделать вилку и выключатель для бра где вам удобно.</a:t>
            </a:r>
            <a:br>
              <a:rPr lang="ru-RU" sz="2400" dirty="0"/>
            </a:br>
            <a:r>
              <a:rPr lang="ru-RU" sz="2400" dirty="0"/>
              <a:t>Ножку </a:t>
            </a:r>
            <a:r>
              <a:rPr lang="ru-RU" sz="2400" dirty="0" smtClean="0"/>
              <a:t>соединяем с цветком и заливаем клеем, чтобы цветок держался крепко.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Ножку соединить с цветком и залить клеем, чтобы цветок держался крепко.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user\Pictures\IMG_317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482453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084168" y="2348880"/>
            <a:ext cx="2699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Внимание!</a:t>
            </a:r>
          </a:p>
          <a:p>
            <a:pPr algn="ctr"/>
            <a:r>
              <a:rPr lang="ru-RU" sz="3600" dirty="0"/>
              <a:t>Монтаж  проводки </a:t>
            </a:r>
          </a:p>
          <a:p>
            <a:pPr algn="ctr"/>
            <a:r>
              <a:rPr lang="ru-RU" sz="3600" dirty="0"/>
              <a:t>должны сделать взрослые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548680"/>
            <a:ext cx="4038600" cy="5747785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Далее приклеиваем чашелистики.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548681"/>
            <a:ext cx="4407696" cy="5747784"/>
          </a:xfrm>
        </p:spPr>
        <p:txBody>
          <a:bodyPr/>
          <a:lstStyle/>
          <a:p>
            <a:r>
              <a:rPr lang="ru-RU" dirty="0" smtClean="0"/>
              <a:t>Чашелистики чуть-чуть кончики подогреть и загнуть для объема и вкручиваем лампочку.</a:t>
            </a:r>
          </a:p>
          <a:p>
            <a:endParaRPr lang="ru-RU" dirty="0"/>
          </a:p>
        </p:txBody>
      </p:sp>
      <p:pic>
        <p:nvPicPr>
          <p:cNvPr id="5" name="Рисунок 4" descr="C:\Users\user\Pictures\IMG_317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7" y="2099066"/>
            <a:ext cx="3357586" cy="323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Pictures\IMG_318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9114" y="2431435"/>
            <a:ext cx="3979201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C:\Users\user\Pictures\IMG_3183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1500174"/>
            <a:ext cx="592935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Актуальность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Когда мы построили новый дом, у меня появилась своя комната, и мне захотелось благоустроить ее.  Очень многое в доме зависит от освещения, особенно в длинные зимние вечера.  Мне захотелось приобрести в свою комнату особенный уникальный  светильник. Но в магазине  были либо очень простые неинтересные модели, либо очень дорогие. Я решила поискать в интернете: а вдруг повезет. Нашла очень много вариантов светильников, сделанных своими руками</a:t>
            </a:r>
          </a:p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aybook\Desktop\Новая папка\svetilnik_svoimi_rukami_10_050751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2815248" cy="2815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aybook\Desktop\Новая папка\Table-Lamp-Decorative-Night-Ligh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0784" y="620688"/>
            <a:ext cx="2945392" cy="3928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Raybook\Desktop\Новая папка\1495602839_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5772" y="140141"/>
            <a:ext cx="2846288" cy="311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Raybook\Desktop\Новая папка\lustra_iz_terki4-1-640x4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5948" y="4079497"/>
            <a:ext cx="4056112" cy="2598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Raybook\Desktop\Новая папка\Lyustra-iz-podruchnyih-sredstv.jpe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12512"/>
            <a:ext cx="2776604" cy="326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943889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Из линеек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24128" y="5590220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Из терок</a:t>
            </a:r>
            <a:endParaRPr lang="ru-RU" sz="36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766" y="1599702"/>
            <a:ext cx="2213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Из дерева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719044" y="1938565"/>
            <a:ext cx="24338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Из шпагата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6467987" y="2169397"/>
            <a:ext cx="18730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 еще много</a:t>
            </a:r>
          </a:p>
          <a:p>
            <a:r>
              <a:rPr lang="ru-RU" sz="2400" dirty="0" smtClean="0"/>
              <a:t> вариантов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7368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Pictures\IMG_318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345638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Содержимое 4" descr="C:\Users\user\Pictures\IMG_3183.JPG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140968"/>
            <a:ext cx="3730616" cy="321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619672" y="277488"/>
            <a:ext cx="65437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Я выбрала светильник в виде розы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41122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6056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Цель проекта:  </a:t>
            </a:r>
            <a:r>
              <a:rPr lang="ru-RU" sz="2400" b="1" u="sng" dirty="0"/>
              <a:t>и</a:t>
            </a:r>
            <a:r>
              <a:rPr lang="ru-RU" sz="2400" b="1" u="sng" dirty="0" smtClean="0"/>
              <a:t>зготовить </a:t>
            </a:r>
            <a:r>
              <a:rPr lang="ru-RU" sz="2400" b="1" u="sng" dirty="0" err="1" smtClean="0"/>
              <a:t>светильик</a:t>
            </a:r>
            <a:r>
              <a:rPr lang="ru-RU" sz="2400" b="1" u="sng" dirty="0" smtClean="0"/>
              <a:t> «Роза» для освещения своей комнаты.  </a:t>
            </a:r>
          </a:p>
          <a:p>
            <a:r>
              <a:rPr lang="ru-RU" sz="2400" b="1" u="sng" dirty="0" smtClean="0"/>
              <a:t> </a:t>
            </a:r>
          </a:p>
          <a:p>
            <a:endParaRPr lang="ru-RU" sz="2400" b="1" u="sng" dirty="0" smtClean="0"/>
          </a:p>
          <a:p>
            <a:endParaRPr lang="ru-RU" sz="2400" b="1" u="sng" dirty="0"/>
          </a:p>
        </p:txBody>
      </p:sp>
      <p:sp>
        <p:nvSpPr>
          <p:cNvPr id="3" name="Овал 2"/>
          <p:cNvSpPr/>
          <p:nvPr/>
        </p:nvSpPr>
        <p:spPr>
          <a:xfrm>
            <a:off x="3059832" y="3068960"/>
            <a:ext cx="309634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Светильник</a:t>
            </a:r>
            <a:endParaRPr lang="ru-RU" sz="2800" b="1" dirty="0"/>
          </a:p>
        </p:txBody>
      </p:sp>
      <p:sp>
        <p:nvSpPr>
          <p:cNvPr id="4" name="Овал 3"/>
          <p:cNvSpPr/>
          <p:nvPr/>
        </p:nvSpPr>
        <p:spPr>
          <a:xfrm>
            <a:off x="3239852" y="1158136"/>
            <a:ext cx="2736304" cy="11187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Выяснить, что понадобиться</a:t>
            </a:r>
            <a:endParaRPr lang="ru-RU" sz="2000" b="1" dirty="0"/>
          </a:p>
        </p:txBody>
      </p:sp>
      <p:sp>
        <p:nvSpPr>
          <p:cNvPr id="5" name="Овал 4"/>
          <p:cNvSpPr/>
          <p:nvPr/>
        </p:nvSpPr>
        <p:spPr>
          <a:xfrm>
            <a:off x="6372200" y="2276872"/>
            <a:ext cx="2376264" cy="1130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Произвести расчеты</a:t>
            </a:r>
            <a:endParaRPr lang="ru-RU" sz="2000" b="1" dirty="0"/>
          </a:p>
        </p:txBody>
      </p:sp>
      <p:sp>
        <p:nvSpPr>
          <p:cNvPr id="6" name="Овал 5"/>
          <p:cNvSpPr/>
          <p:nvPr/>
        </p:nvSpPr>
        <p:spPr>
          <a:xfrm>
            <a:off x="6156176" y="4221088"/>
            <a:ext cx="2592288" cy="1130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Приобрести материал</a:t>
            </a:r>
            <a:endParaRPr lang="ru-RU" sz="2000" b="1" dirty="0"/>
          </a:p>
        </p:txBody>
      </p:sp>
      <p:sp>
        <p:nvSpPr>
          <p:cNvPr id="7" name="Овал 6"/>
          <p:cNvSpPr/>
          <p:nvPr/>
        </p:nvSpPr>
        <p:spPr>
          <a:xfrm>
            <a:off x="3239852" y="5157192"/>
            <a:ext cx="2736304" cy="1274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Приготовить заготовки</a:t>
            </a:r>
            <a:endParaRPr lang="ru-RU" sz="2000" b="1" dirty="0"/>
          </a:p>
        </p:txBody>
      </p:sp>
      <p:sp>
        <p:nvSpPr>
          <p:cNvPr id="8" name="Овал 7"/>
          <p:cNvSpPr/>
          <p:nvPr/>
        </p:nvSpPr>
        <p:spPr>
          <a:xfrm>
            <a:off x="539552" y="2276872"/>
            <a:ext cx="2426568" cy="1130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Собрать светильник</a:t>
            </a:r>
            <a:endParaRPr lang="ru-RU" sz="2000" b="1" dirty="0"/>
          </a:p>
        </p:txBody>
      </p:sp>
      <p:sp>
        <p:nvSpPr>
          <p:cNvPr id="9" name="Овал 8"/>
          <p:cNvSpPr/>
          <p:nvPr/>
        </p:nvSpPr>
        <p:spPr>
          <a:xfrm>
            <a:off x="539552" y="4221088"/>
            <a:ext cx="2426568" cy="1130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Соблюдать технику безопасности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5081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298430"/>
          </a:xfrm>
        </p:spPr>
        <p:txBody>
          <a:bodyPr/>
          <a:lstStyle/>
          <a:p>
            <a:r>
              <a:rPr lang="ru-RU" sz="2400" dirty="0">
                <a:solidFill>
                  <a:srgbClr val="D6ECFF">
                    <a:satMod val="200000"/>
                  </a:srgbClr>
                </a:solidFill>
              </a:rPr>
              <a:t>Для создания такого светильника мне потребовалось: </a:t>
            </a:r>
            <a:br>
              <a:rPr lang="ru-RU" sz="2400" dirty="0">
                <a:solidFill>
                  <a:srgbClr val="D6ECFF">
                    <a:satMod val="200000"/>
                  </a:srgbClr>
                </a:solidFill>
              </a:rPr>
            </a:br>
            <a:r>
              <a:rPr lang="ru-RU" sz="2400" dirty="0" err="1">
                <a:solidFill>
                  <a:srgbClr val="D6ECFF">
                    <a:satMod val="200000"/>
                  </a:srgbClr>
                </a:solidFill>
              </a:rPr>
              <a:t>Изолон</a:t>
            </a:r>
            <a:r>
              <a:rPr lang="ru-RU" sz="2400" dirty="0">
                <a:solidFill>
                  <a:srgbClr val="D6ECFF">
                    <a:satMod val="200000"/>
                  </a:srgbClr>
                </a:solidFill>
              </a:rPr>
              <a:t> толщиной 2 мм 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836712"/>
            <a:ext cx="3454152" cy="6021288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Труба  (</a:t>
            </a:r>
            <a:r>
              <a:rPr lang="ru-RU" b="1" dirty="0" err="1" smtClean="0"/>
              <a:t>металлоплстик</a:t>
            </a:r>
            <a:r>
              <a:rPr lang="ru-RU" b="1" dirty="0" smtClean="0"/>
              <a:t>) диаметр  -1,5 м</a:t>
            </a:r>
          </a:p>
          <a:p>
            <a:r>
              <a:rPr lang="ru-RU" b="1" dirty="0" smtClean="0"/>
              <a:t> Патрон пластиковый с кольцом -1шт</a:t>
            </a:r>
          </a:p>
          <a:p>
            <a:r>
              <a:rPr lang="ru-RU" b="1" dirty="0" smtClean="0"/>
              <a:t>Лампа светодиодная с не нагревающимся цоколем -1шт-Обязательно!!!</a:t>
            </a:r>
          </a:p>
          <a:p>
            <a:r>
              <a:rPr lang="ru-RU" b="1" dirty="0" smtClean="0"/>
              <a:t>Муфта переходная любой диаметр в зависимости от </a:t>
            </a:r>
            <a:r>
              <a:rPr lang="ru-RU" b="1" dirty="0" err="1" smtClean="0"/>
              <a:t>трубы,полипропилен</a:t>
            </a:r>
            <a:r>
              <a:rPr lang="ru-RU" b="1" dirty="0" smtClean="0"/>
              <a:t> – 1шт</a:t>
            </a:r>
          </a:p>
          <a:p>
            <a:r>
              <a:rPr lang="ru-RU" b="1" dirty="0" smtClean="0"/>
              <a:t>Провод 2*0,75 мм ГОСТ – 3 метра</a:t>
            </a:r>
          </a:p>
          <a:p>
            <a:r>
              <a:rPr lang="ru-RU" b="1" dirty="0" smtClean="0"/>
              <a:t>Выключатель проходной для бра – 1 </a:t>
            </a:r>
            <a:r>
              <a:rPr lang="ru-RU" b="1" dirty="0" err="1" smtClean="0"/>
              <a:t>шт</a:t>
            </a:r>
            <a:endParaRPr lang="ru-RU" b="1" dirty="0" smtClean="0"/>
          </a:p>
          <a:p>
            <a:r>
              <a:rPr lang="ru-RU" b="1" dirty="0" smtClean="0"/>
              <a:t>Вилка без заземления плоская-1 </a:t>
            </a:r>
            <a:r>
              <a:rPr lang="ru-RU" b="1" dirty="0" err="1" smtClean="0"/>
              <a:t>шт</a:t>
            </a:r>
            <a:endParaRPr lang="ru-RU" b="1" dirty="0" smtClean="0"/>
          </a:p>
          <a:p>
            <a:r>
              <a:rPr lang="ru-RU" b="1" dirty="0" err="1" smtClean="0"/>
              <a:t>Тайп</a:t>
            </a:r>
            <a:r>
              <a:rPr lang="ru-RU" b="1" dirty="0" smtClean="0"/>
              <a:t> лента-1 </a:t>
            </a:r>
            <a:r>
              <a:rPr lang="ru-RU" b="1" dirty="0" err="1" smtClean="0"/>
              <a:t>шт</a:t>
            </a:r>
            <a:endParaRPr lang="ru-RU" b="1" dirty="0" smtClean="0"/>
          </a:p>
          <a:p>
            <a:r>
              <a:rPr lang="ru-RU" b="1" dirty="0" smtClean="0"/>
              <a:t>Клеевой пистолет</a:t>
            </a:r>
          </a:p>
          <a:p>
            <a:r>
              <a:rPr lang="ru-RU" b="1" dirty="0" smtClean="0"/>
              <a:t>Ножницы</a:t>
            </a:r>
          </a:p>
          <a:p>
            <a:endParaRPr lang="ru-RU" dirty="0"/>
          </a:p>
        </p:txBody>
      </p:sp>
      <p:pic>
        <p:nvPicPr>
          <p:cNvPr id="5" name="Содержимое 4" descr="C:\Users\user\Pictures\IMG_3137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852936"/>
            <a:ext cx="4164997" cy="359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Теперь приступаем делать заготовки для цветка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b="1" dirty="0" smtClean="0"/>
              <a:t>Нарезаем </a:t>
            </a:r>
            <a:r>
              <a:rPr lang="ru-RU" b="1" dirty="0" err="1" smtClean="0"/>
              <a:t>изолон</a:t>
            </a:r>
            <a:r>
              <a:rPr lang="ru-RU" b="1" dirty="0" smtClean="0"/>
              <a:t> нужного  размера.</a:t>
            </a:r>
          </a:p>
          <a:p>
            <a:r>
              <a:rPr lang="ru-RU" b="1" dirty="0" smtClean="0"/>
              <a:t>Нам потребуется:</a:t>
            </a:r>
          </a:p>
          <a:p>
            <a:r>
              <a:rPr lang="ru-RU" b="1" dirty="0" smtClean="0"/>
              <a:t>2шт-20*20</a:t>
            </a:r>
          </a:p>
          <a:p>
            <a:r>
              <a:rPr lang="ru-RU" b="1" dirty="0" smtClean="0"/>
              <a:t>8шт-15*15</a:t>
            </a:r>
          </a:p>
          <a:p>
            <a:r>
              <a:rPr lang="ru-RU" b="1" dirty="0" smtClean="0"/>
              <a:t>10шт-20*20</a:t>
            </a:r>
          </a:p>
          <a:p>
            <a:endParaRPr lang="ru-RU" dirty="0"/>
          </a:p>
        </p:txBody>
      </p:sp>
      <p:pic>
        <p:nvPicPr>
          <p:cNvPr id="5" name="Содержимое 4" descr="C:\Users\user\Pictures\IMG_3143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772816"/>
            <a:ext cx="3445384" cy="2438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Pictures\IMG_314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643314"/>
            <a:ext cx="363248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Pictures\IMG_314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714752"/>
            <a:ext cx="3714744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84116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Теперь делаем чашелистики.</a:t>
            </a:r>
            <a:endParaRPr lang="ru-RU" sz="2400" dirty="0"/>
          </a:p>
        </p:txBody>
      </p:sp>
      <p:pic>
        <p:nvPicPr>
          <p:cNvPr id="5" name="Содержимое 4" descr="C:\Users\user\Pictures\IMG_3158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04664"/>
            <a:ext cx="4240785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Pictures\IMG_315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284984"/>
            <a:ext cx="4531926" cy="3398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Вот что у нас  получилось. </a:t>
            </a:r>
            <a:endParaRPr lang="ru-RU" dirty="0"/>
          </a:p>
        </p:txBody>
      </p:sp>
      <p:pic>
        <p:nvPicPr>
          <p:cNvPr id="3" name="Рисунок 2" descr="C:\Users\user\Pictures\IMG_315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428736"/>
            <a:ext cx="778674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251</TotalTime>
  <Words>373</Words>
  <Application>Microsoft Office PowerPoint</Application>
  <PresentationFormat>Экран (4:3)</PresentationFormat>
  <Paragraphs>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Метро</vt:lpstr>
      <vt:lpstr>Муниципальное бюджетное общеобразовательное учреждение Граховская средняя общеобразвательная школа Им.а.в.Марченко    Цветок – светильник.   </vt:lpstr>
      <vt:lpstr> Актуальность проекта </vt:lpstr>
      <vt:lpstr>Презентация PowerPoint</vt:lpstr>
      <vt:lpstr>Презентация PowerPoint</vt:lpstr>
      <vt:lpstr>Презентация PowerPoint</vt:lpstr>
      <vt:lpstr>Для создания такого светильника мне потребовалось:  Изолон толщиной 2 мм </vt:lpstr>
      <vt:lpstr>Теперь приступаем делать заготовки для цветка</vt:lpstr>
      <vt:lpstr>  </vt:lpstr>
      <vt:lpstr>Вот что у нас  получилось. </vt:lpstr>
      <vt:lpstr>Формируем лепестки для розы.</vt:lpstr>
      <vt:lpstr> Делаем основу для розы.</vt:lpstr>
      <vt:lpstr>Приклеиваем к муфте лепестки 2шт размером 20*20, затем приклеиваем лепестки 15*15  </vt:lpstr>
      <vt:lpstr>И роза для светильника готова.</vt:lpstr>
      <vt:lpstr>Теперь делаем ножку для светильника. </vt:lpstr>
      <vt:lpstr>Через ножку пропустить провод, соединить с патроном, сделать вилку и выключатель для бра где вам удобно. Ножку соединяем с цветком и заливаем клеем, чтобы цветок держался крепко. </vt:lpstr>
      <vt:lpstr>Презентация PowerPoint</vt:lpstr>
      <vt:lpstr>    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Цветок – светильник.</dc:title>
  <dc:creator>Windows User</dc:creator>
  <cp:lastModifiedBy>Raybook</cp:lastModifiedBy>
  <cp:revision>28</cp:revision>
  <dcterms:created xsi:type="dcterms:W3CDTF">2019-03-14T17:12:13Z</dcterms:created>
  <dcterms:modified xsi:type="dcterms:W3CDTF">2019-04-19T10:11:28Z</dcterms:modified>
</cp:coreProperties>
</file>