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8136904" cy="1686049"/>
          </a:xfrm>
          <a:solidFill>
            <a:srgbClr val="FFC0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7200" b="1" dirty="0">
                <a:latin typeface="Segoe Print" pitchFamily="2" charset="0"/>
              </a:rPr>
              <a:t>Учимся</a:t>
            </a:r>
            <a:r>
              <a:rPr lang="ru-RU" sz="7200" dirty="0">
                <a:latin typeface="Segoe Print" pitchFamily="2" charset="0"/>
              </a:rPr>
              <a:t>, </a:t>
            </a:r>
            <a:r>
              <a:rPr lang="ru-RU" sz="7200" b="1" dirty="0" smtClean="0">
                <a:latin typeface="Segoe Print" pitchFamily="2" charset="0"/>
              </a:rPr>
              <a:t>играя</a:t>
            </a:r>
            <a:r>
              <a:rPr lang="ru-RU" sz="7200" dirty="0">
                <a:latin typeface="Segoe Print" pitchFamily="2" charset="0"/>
              </a:rPr>
              <a:t>!</a:t>
            </a:r>
            <a:r>
              <a:rPr lang="ru-RU" sz="7200" dirty="0"/>
              <a:t> </a:t>
            </a:r>
            <a:r>
              <a:rPr lang="ru-RU" sz="7200" dirty="0">
                <a:latin typeface="Segoe Print" pitchFamily="2" charset="0"/>
              </a:rPr>
              <a:t> </a:t>
            </a:r>
            <a:endParaRPr lang="ru-RU" sz="6000" dirty="0">
              <a:latin typeface="Segoe Prin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132856"/>
            <a:ext cx="6328792" cy="1668388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endParaRPr lang="ru-RU" sz="3600" dirty="0" smtClean="0">
              <a:solidFill>
                <a:schemeClr val="tx1"/>
              </a:solidFill>
              <a:latin typeface="Segoe Print" pitchFamily="2" charset="0"/>
            </a:endParaRPr>
          </a:p>
          <a:p>
            <a:r>
              <a:rPr lang="ru-RU" sz="3600" dirty="0" smtClean="0">
                <a:solidFill>
                  <a:schemeClr val="tx1"/>
                </a:solidFill>
                <a:latin typeface="Segoe Print" pitchFamily="2" charset="0"/>
              </a:rPr>
              <a:t>«</a:t>
            </a:r>
            <a:r>
              <a:rPr lang="ru-RU" sz="3600" b="1" dirty="0">
                <a:solidFill>
                  <a:schemeClr val="tx1"/>
                </a:solidFill>
                <a:latin typeface="Segoe Print" pitchFamily="2" charset="0"/>
              </a:rPr>
              <a:t>Весёлое</a:t>
            </a:r>
            <a:r>
              <a:rPr lang="ru-RU" sz="3600" dirty="0">
                <a:solidFill>
                  <a:schemeClr val="tx1"/>
                </a:solidFill>
                <a:latin typeface="Segoe Print" pitchFamily="2" charset="0"/>
              </a:rPr>
              <a:t> </a:t>
            </a:r>
            <a:r>
              <a:rPr lang="ru-RU" sz="3600" b="1" dirty="0">
                <a:solidFill>
                  <a:schemeClr val="tx1"/>
                </a:solidFill>
                <a:latin typeface="Segoe Print" pitchFamily="2" charset="0"/>
              </a:rPr>
              <a:t>чтение</a:t>
            </a:r>
            <a:r>
              <a:rPr lang="ru-RU" sz="3600" dirty="0">
                <a:solidFill>
                  <a:schemeClr val="tx1"/>
                </a:solidFill>
                <a:latin typeface="Segoe Print" pitchFamily="2" charset="0"/>
              </a:rPr>
              <a:t>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4653136"/>
            <a:ext cx="4302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Segoe Print" pitchFamily="2" charset="0"/>
              </a:rPr>
              <a:t>МКДОУ «Детский сад №17» Учитель-логопед: </a:t>
            </a:r>
            <a:r>
              <a:rPr lang="ru-RU" dirty="0" err="1">
                <a:latin typeface="Segoe Print" pitchFamily="2" charset="0"/>
              </a:rPr>
              <a:t>Караханян</a:t>
            </a:r>
            <a:r>
              <a:rPr lang="ru-RU" dirty="0">
                <a:latin typeface="Segoe Print" pitchFamily="2" charset="0"/>
              </a:rPr>
              <a:t> </a:t>
            </a:r>
          </a:p>
          <a:p>
            <a:pPr algn="ctr"/>
            <a:r>
              <a:rPr lang="ru-RU" dirty="0">
                <a:latin typeface="Segoe Print" pitchFamily="2" charset="0"/>
              </a:rPr>
              <a:t>Наталья </a:t>
            </a:r>
          </a:p>
          <a:p>
            <a:pPr algn="ctr"/>
            <a:r>
              <a:rPr lang="ru-RU" dirty="0">
                <a:latin typeface="Segoe Print" pitchFamily="2" charset="0"/>
              </a:rPr>
              <a:t>Анатольевна</a:t>
            </a:r>
          </a:p>
        </p:txBody>
      </p:sp>
      <p:pic>
        <p:nvPicPr>
          <p:cNvPr id="1026" name="Picture 2" descr="https://ya-webdesign.com/images/reading-vector-pile-bo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24944"/>
            <a:ext cx="256057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28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58" y="3723117"/>
            <a:ext cx="9144000" cy="314096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88161" y="5733256"/>
            <a:ext cx="914400" cy="9144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18858" y="5733256"/>
            <a:ext cx="914400" cy="91440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33258" y="5733256"/>
            <a:ext cx="914400" cy="91440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43331" y="5751512"/>
            <a:ext cx="914400" cy="914400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57731" y="5751512"/>
            <a:ext cx="914400" cy="914400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772131" y="5751512"/>
            <a:ext cx="914400" cy="914400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058" y="-19067"/>
            <a:ext cx="9148057" cy="3717032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Picture 6" descr="http://www.playcast.ru/uploads/2016/05/06/1855007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717" y="3250290"/>
            <a:ext cx="2603354" cy="2405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openclipart.org/image/2400px/svg_to_png/248610/BlazingSun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" y="98443"/>
            <a:ext cx="1957426" cy="197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cdn2.arhivurokov.ru/multiurok/html/2017/12/17/s_5a367e7ab8b18/775607_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51" y="1086626"/>
            <a:ext cx="3498223" cy="563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ya-webdesign.com/images/clouds-png-transparen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9" y="510749"/>
            <a:ext cx="4896544" cy="183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063076" y="510749"/>
            <a:ext cx="1327016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8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475656" y="4452866"/>
            <a:ext cx="62738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96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62" name="Picture 14" descr="http://www.playcast.ru/uploads/2017/11/26/2398305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801" y="3725098"/>
            <a:ext cx="2152360" cy="145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611560" y="116632"/>
            <a:ext cx="72008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</a:t>
            </a:r>
            <a:endParaRPr lang="ru-RU" sz="9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 flipH="1">
            <a:off x="7314931" y="2132857"/>
            <a:ext cx="121750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96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64" name="Picture 16" descr="https://s3.amazonaws.com/media-p.slid.es/uploads/312906/images/3890487/Raindrops-Download-PN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434" y="1779285"/>
            <a:ext cx="3705077" cy="1765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251520" y="3068961"/>
            <a:ext cx="10801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ru-RU" sz="9600" b="1" cap="none" spc="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75856" y="3993062"/>
            <a:ext cx="108012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8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9" name="Picture 12" descr="https://cdn-nus-1.pinme.ru/tumb/600/photo/5c/c11e/5cc11eb7df76bb8e6749d3fb463fcc18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832" y="4149080"/>
            <a:ext cx="2108052" cy="138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2319218" y="33695"/>
            <a:ext cx="67172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Найди на рисунке буквы,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помести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их в квадраты соответствующих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цветов - и узнаешь, зачем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мишка пришел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полянку.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192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11111E-6 L -0.11927 0.698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72" y="34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2.59259E-6 L 0.30469 0.1143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26" y="5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0 L 0.48038 0.7571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10" y="37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96296E-6 L -0.16961 0.4629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90" y="2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44444E-6 L 0.71285 0.3266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642" y="16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8148E-6 L 0.47639 0.200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19" y="10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359" y="3717327"/>
            <a:ext cx="9175779" cy="319078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58" y="295"/>
            <a:ext cx="9148057" cy="3717032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https://openclipart.org/image/2400px/svg_to_png/248610/BlazingSun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87" y="496930"/>
            <a:ext cx="1957426" cy="197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ya-webdesign.com/images/clouds-png-transpar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47783"/>
            <a:ext cx="5324345" cy="183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1961484" y="332656"/>
            <a:ext cx="70750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Найди на рисунке буквы,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помести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их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круги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соответствующих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ветов - и узнаешь, что белка спрятала в дупле.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14400" y="5565326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428800" y="5565326"/>
            <a:ext cx="914400" cy="9144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343200" y="5565326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280859" y="5552476"/>
            <a:ext cx="914400" cy="914400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4195259" y="5525253"/>
            <a:ext cx="914400" cy="9144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kk.convdocs.org/pars_docs/refs/333/332295/332295_html_m51f2664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683" y="1096705"/>
            <a:ext cx="4078697" cy="586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4" descr="http://www.playcast.ru/uploads/2017/11/26/2398305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6" y="4984118"/>
            <a:ext cx="2152360" cy="145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395536" y="2204864"/>
            <a:ext cx="288532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5" name="Picture 16" descr="https://s3.amazonaws.com/media-p.slid.es/uploads/312906/images/3890487/Raindrops-Download-PN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3" y="2166848"/>
            <a:ext cx="5060811" cy="1860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1428800" y="3774523"/>
            <a:ext cx="1371600" cy="1569660"/>
          </a:xfrm>
          <a:prstGeom prst="rect">
            <a:avLst/>
          </a:prstGeom>
          <a:solidFill>
            <a:srgbClr val="00B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34" name="Picture 10" descr="https://www.clker.com/cliparts/M/L/X/s/K/B/bush-h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947" y="3441980"/>
            <a:ext cx="2207306" cy="162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0" descr="https://www.clker.com/cliparts/M/L/X/s/K/B/bush-hi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4" y="4255005"/>
            <a:ext cx="1759471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6" descr="http://nachalo4ka.ru/wp-content/uploads/2014/08/11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708" y="4807155"/>
            <a:ext cx="671783" cy="74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514400" y="548680"/>
            <a:ext cx="13716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ш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114599" y="1700808"/>
            <a:ext cx="301941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ш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48" name="Прямоугольник 2047"/>
          <p:cNvSpPr/>
          <p:nvPr/>
        </p:nvSpPr>
        <p:spPr>
          <a:xfrm>
            <a:off x="7084031" y="5179152"/>
            <a:ext cx="130439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6" name="Picture 6" descr="http://nachalo4ka.ru/wp-content/uploads/2014/08/11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575" y="6067656"/>
            <a:ext cx="671783" cy="74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827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03281 0.673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9" y="3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96296E-6 L -4.44444E-6 0.419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8148E-6 L -0.09322 0.5053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70" y="2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1481E-6 L 0.17431 0.2027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15" y="10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44444E-6 L -0.3382 -0.0018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10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4" grpId="0"/>
      <p:bldP spid="31" grpId="0"/>
      <p:bldP spid="20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359" y="3717327"/>
            <a:ext cx="9175779" cy="319078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58" y="295"/>
            <a:ext cx="9148057" cy="3717032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https://openclipart.org/image/2400px/svg_to_png/248610/BlazingSun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87" y="496930"/>
            <a:ext cx="1957426" cy="197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ya-webdesign.com/images/clouds-png-transpar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498" y="1034006"/>
            <a:ext cx="5324345" cy="183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1778708" y="332656"/>
            <a:ext cx="72577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Найди на рисунке буквы,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помести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их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треугольники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соответствующих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цветов – 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узнаешь кого боится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зайка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" name="Picture 16" descr="https://s3.amazonaws.com/media-p.slid.es/uploads/312906/images/3890487/Raindrops-Download-PN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074" y="2297266"/>
            <a:ext cx="5060811" cy="1750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6" descr="http://nachalo4ka.ru/wp-content/uploads/2014/08/1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736" y="3489176"/>
            <a:ext cx="504056" cy="55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Равнобедренный треугольник 3"/>
          <p:cNvSpPr/>
          <p:nvPr/>
        </p:nvSpPr>
        <p:spPr>
          <a:xfrm>
            <a:off x="777493" y="5551149"/>
            <a:ext cx="1060704" cy="914400"/>
          </a:xfrm>
          <a:prstGeom prst="triangl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1892723" y="5551149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3049391" y="5553220"/>
            <a:ext cx="1060704" cy="912329"/>
          </a:xfrm>
          <a:prstGeom prst="triangl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4179201" y="5551149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www.playcast.ru/uploads/2018/08/06/25639568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" y="2693471"/>
            <a:ext cx="3380972" cy="2535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3" y="1034006"/>
            <a:ext cx="12391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43792" y="3284983"/>
            <a:ext cx="9216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" name="Picture 6" descr="http://nachalo4ka.ru/wp-content/uploads/2014/08/1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946" y="3768295"/>
            <a:ext cx="610189" cy="67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09552" y="2967335"/>
            <a:ext cx="8797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2" name="Picture 10" descr="https://www.clker.com/cliparts/M/L/X/s/K/B/bush-hi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465484"/>
            <a:ext cx="1759471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 flipH="1">
            <a:off x="5149418" y="2666528"/>
            <a:ext cx="29509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4" name="Picture 10" descr="https://www.clker.com/cliparts/M/L/X/s/K/B/bush-hi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482" y="3283739"/>
            <a:ext cx="2207306" cy="162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4/11/17/10666264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722" y="3738129"/>
            <a:ext cx="3468828" cy="3076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36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6 L -0.81424 0.342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712" y="17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 L -0.29947 0.3884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83" y="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L -0.33472 0.4324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36" y="21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44444E-6 L 0.38906 0.6703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44" y="33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91</Words>
  <Application>Microsoft Office PowerPoint</Application>
  <PresentationFormat>Экран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Учимся, играя!  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2019-04-14T17:30:41Z</dcterms:created>
  <dcterms:modified xsi:type="dcterms:W3CDTF">2019-04-19T17:06:00Z</dcterms:modified>
</cp:coreProperties>
</file>